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8"/>
  </p:notesMasterIdLst>
  <p:sldIdLst>
    <p:sldId id="256" r:id="rId5"/>
    <p:sldId id="316" r:id="rId6"/>
    <p:sldId id="332" r:id="rId7"/>
    <p:sldId id="334" r:id="rId8"/>
    <p:sldId id="331" r:id="rId9"/>
    <p:sldId id="340" r:id="rId10"/>
    <p:sldId id="341" r:id="rId11"/>
    <p:sldId id="342" r:id="rId12"/>
    <p:sldId id="312" r:id="rId13"/>
    <p:sldId id="336" r:id="rId14"/>
    <p:sldId id="337" r:id="rId15"/>
    <p:sldId id="339" r:id="rId16"/>
    <p:sldId id="338" r:id="rId17"/>
  </p:sldIdLst>
  <p:sldSz cx="12192000" cy="6858000"/>
  <p:notesSz cx="6865938" cy="95408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613D78-88A3-4CFF-8F4C-A32D67BB6CA0}">
          <p14:sldIdLst>
            <p14:sldId id="256"/>
          </p14:sldIdLst>
        </p14:section>
        <p14:section name="Untitled Section" id="{19F3F5C6-092D-427D-95A9-9172195E923A}">
          <p14:sldIdLst>
            <p14:sldId id="316"/>
            <p14:sldId id="332"/>
            <p14:sldId id="334"/>
            <p14:sldId id="331"/>
            <p14:sldId id="340"/>
            <p14:sldId id="341"/>
            <p14:sldId id="342"/>
            <p14:sldId id="312"/>
            <p14:sldId id="336"/>
            <p14:sldId id="337"/>
            <p14:sldId id="339"/>
            <p14:sldId id="3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8AE26-5BCB-40A6-9DE1-A8FA02E43EC3}" v="1" dt="2022-06-01T10:45:00.465"/>
    <p1510:client id="{DFF0AC70-5775-497D-A7DD-0423F465E11D}" v="2" dt="2022-06-07T10:37:19.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shi, Nadia" userId="S::nadia.khushi@dvsa.gov.uk::ee6435a1-9b2c-4aab-b2b7-cc34b89eebbf" providerId="AD" clId="Web-{DFF0AC70-5775-497D-A7DD-0423F465E11D}"/>
    <pc:docChg chg="modSld">
      <pc:chgData name="Khushi, Nadia" userId="S::nadia.khushi@dvsa.gov.uk::ee6435a1-9b2c-4aab-b2b7-cc34b89eebbf" providerId="AD" clId="Web-{DFF0AC70-5775-497D-A7DD-0423F465E11D}" dt="2022-06-07T10:37:19.228" v="1" actId="1076"/>
      <pc:docMkLst>
        <pc:docMk/>
      </pc:docMkLst>
      <pc:sldChg chg="modSp">
        <pc:chgData name="Khushi, Nadia" userId="S::nadia.khushi@dvsa.gov.uk::ee6435a1-9b2c-4aab-b2b7-cc34b89eebbf" providerId="AD" clId="Web-{DFF0AC70-5775-497D-A7DD-0423F465E11D}" dt="2022-06-07T10:37:19.228" v="1" actId="1076"/>
        <pc:sldMkLst>
          <pc:docMk/>
          <pc:sldMk cId="4284644600" sldId="338"/>
        </pc:sldMkLst>
        <pc:spChg chg="mod">
          <ac:chgData name="Khushi, Nadia" userId="S::nadia.khushi@dvsa.gov.uk::ee6435a1-9b2c-4aab-b2b7-cc34b89eebbf" providerId="AD" clId="Web-{DFF0AC70-5775-497D-A7DD-0423F465E11D}" dt="2022-06-07T10:37:19.228" v="1" actId="1076"/>
          <ac:spMkLst>
            <pc:docMk/>
            <pc:sldMk cId="4284644600" sldId="338"/>
            <ac:spMk id="16" creationId="{7A1D1384-4E5F-48BE-A0B5-1D32DE363718}"/>
          </ac:spMkLst>
        </pc:spChg>
      </pc:sldChg>
    </pc:docChg>
  </pc:docChgLst>
  <pc:docChgLst>
    <pc:chgData name="Khushi, Nadia" userId="ee6435a1-9b2c-4aab-b2b7-cc34b89eebbf" providerId="ADAL" clId="{E8B3B760-9B9D-4954-8E8F-53C3461D5722}"/>
    <pc:docChg chg="modSld">
      <pc:chgData name="Khushi, Nadia" userId="ee6435a1-9b2c-4aab-b2b7-cc34b89eebbf" providerId="ADAL" clId="{E8B3B760-9B9D-4954-8E8F-53C3461D5722}" dt="2022-06-01T13:25:23.938" v="0" actId="20577"/>
      <pc:docMkLst>
        <pc:docMk/>
      </pc:docMkLst>
      <pc:sldChg chg="modSp mod">
        <pc:chgData name="Khushi, Nadia" userId="ee6435a1-9b2c-4aab-b2b7-cc34b89eebbf" providerId="ADAL" clId="{E8B3B760-9B9D-4954-8E8F-53C3461D5722}" dt="2022-06-01T13:25:23.938" v="0" actId="20577"/>
        <pc:sldMkLst>
          <pc:docMk/>
          <pc:sldMk cId="390680105" sldId="337"/>
        </pc:sldMkLst>
        <pc:spChg chg="mod">
          <ac:chgData name="Khushi, Nadia" userId="ee6435a1-9b2c-4aab-b2b7-cc34b89eebbf" providerId="ADAL" clId="{E8B3B760-9B9D-4954-8E8F-53C3461D5722}" dt="2022-06-01T13:25:23.938" v="0" actId="20577"/>
          <ac:spMkLst>
            <pc:docMk/>
            <pc:sldMk cId="390680105" sldId="337"/>
            <ac:spMk id="8" creationId="{56B521EB-1A6F-4C84-B89D-8806DF1BEE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A2ADB2FF-ED67-492D-8F4C-9DE62B0E36E8}" type="datetimeFigureOut">
              <a:rPr lang="en-GB" smtClean="0"/>
              <a:t>07/06/2022</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5F08BDB1-4984-4378-8146-17D6A569FECD}" type="slidenum">
              <a:rPr lang="en-GB" smtClean="0"/>
              <a:t>‹#›</a:t>
            </a:fld>
            <a:endParaRPr lang="en-GB"/>
          </a:p>
        </p:txBody>
      </p:sp>
    </p:spTree>
    <p:extLst>
      <p:ext uri="{BB962C8B-B14F-4D97-AF65-F5344CB8AC3E}">
        <p14:creationId xmlns:p14="http://schemas.microsoft.com/office/powerpoint/2010/main" val="402467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Front screen for starting the meeting.</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We did find that if you are visible to all through the meeting we did get more engagement, however it will be your personal choice.</a:t>
            </a:r>
          </a:p>
        </p:txBody>
      </p:sp>
      <p:sp>
        <p:nvSpPr>
          <p:cNvPr id="4" name="Slide Number Placeholder 3"/>
          <p:cNvSpPr>
            <a:spLocks noGrp="1"/>
          </p:cNvSpPr>
          <p:nvPr>
            <p:ph type="sldNum" sz="quarter" idx="5"/>
          </p:nvPr>
        </p:nvSpPr>
        <p:spPr/>
        <p:txBody>
          <a:bodyPr/>
          <a:lstStyle/>
          <a:p>
            <a:fld id="{5F08BDB1-4984-4378-8146-17D6A569FECD}" type="slidenum">
              <a:rPr lang="en-GB" smtClean="0"/>
              <a:t>1</a:t>
            </a:fld>
            <a:endParaRPr lang="en-GB"/>
          </a:p>
        </p:txBody>
      </p:sp>
    </p:spTree>
    <p:extLst>
      <p:ext uri="{BB962C8B-B14F-4D97-AF65-F5344CB8AC3E}">
        <p14:creationId xmlns:p14="http://schemas.microsoft.com/office/powerpoint/2010/main" val="231200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Run the slide as it is giving highlights</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5 week course  1 week virtual (choose where you site yourselves, home or test centre)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Can only be done on a full time basis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We will make every effort to locate you at your neatest training location but we cant guarantee it.  If we ask you to be away from home we will pick up the cost of hotel rooms and you have meal allowances.</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Pass or fail course</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Rough timings are Monday to Friday 8.30 -5.15, Friday 8.30 – 1.30</a:t>
            </a:r>
          </a:p>
        </p:txBody>
      </p:sp>
      <p:sp>
        <p:nvSpPr>
          <p:cNvPr id="4" name="Slide Number Placeholder 3"/>
          <p:cNvSpPr>
            <a:spLocks noGrp="1"/>
          </p:cNvSpPr>
          <p:nvPr>
            <p:ph type="sldNum" sz="quarter" idx="5"/>
          </p:nvPr>
        </p:nvSpPr>
        <p:spPr/>
        <p:txBody>
          <a:bodyPr/>
          <a:lstStyle/>
          <a:p>
            <a:fld id="{5F08BDB1-4984-4378-8146-17D6A569FECD}" type="slidenum">
              <a:rPr lang="en-GB" smtClean="0"/>
              <a:t>10</a:t>
            </a:fld>
            <a:endParaRPr lang="en-GB"/>
          </a:p>
        </p:txBody>
      </p:sp>
    </p:spTree>
    <p:extLst>
      <p:ext uri="{BB962C8B-B14F-4D97-AF65-F5344CB8AC3E}">
        <p14:creationId xmlns:p14="http://schemas.microsoft.com/office/powerpoint/2010/main" val="136324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You will be looking for you to choose one of these patterns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However these are examples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If you need a different pattern then please come and talk to us</a:t>
            </a:r>
          </a:p>
        </p:txBody>
      </p:sp>
      <p:sp>
        <p:nvSpPr>
          <p:cNvPr id="4" name="Slide Number Placeholder 3"/>
          <p:cNvSpPr>
            <a:spLocks noGrp="1"/>
          </p:cNvSpPr>
          <p:nvPr>
            <p:ph type="sldNum" sz="quarter" idx="5"/>
          </p:nvPr>
        </p:nvSpPr>
        <p:spPr/>
        <p:txBody>
          <a:bodyPr/>
          <a:lstStyle/>
          <a:p>
            <a:fld id="{5F08BDB1-4984-4378-8146-17D6A569FECD}" type="slidenum">
              <a:rPr lang="en-GB" smtClean="0"/>
              <a:t>11</a:t>
            </a:fld>
            <a:endParaRPr lang="en-GB"/>
          </a:p>
        </p:txBody>
      </p:sp>
    </p:spTree>
    <p:extLst>
      <p:ext uri="{BB962C8B-B14F-4D97-AF65-F5344CB8AC3E}">
        <p14:creationId xmlns:p14="http://schemas.microsoft.com/office/powerpoint/2010/main" val="369694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F08BDB1-4984-4378-8146-17D6A569FECD}" type="slidenum">
              <a:rPr lang="en-GB" smtClean="0"/>
              <a:t>12</a:t>
            </a:fld>
            <a:endParaRPr lang="en-GB"/>
          </a:p>
        </p:txBody>
      </p:sp>
    </p:spTree>
    <p:extLst>
      <p:ext uri="{BB962C8B-B14F-4D97-AF65-F5344CB8AC3E}">
        <p14:creationId xmlns:p14="http://schemas.microsoft.com/office/powerpoint/2010/main" val="139837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F08BDB1-4984-4378-8146-17D6A569FECD}" type="slidenum">
              <a:rPr lang="en-GB" smtClean="0"/>
              <a:t>13</a:t>
            </a:fld>
            <a:endParaRPr lang="en-GB"/>
          </a:p>
        </p:txBody>
      </p:sp>
    </p:spTree>
    <p:extLst>
      <p:ext uri="{BB962C8B-B14F-4D97-AF65-F5344CB8AC3E}">
        <p14:creationId xmlns:p14="http://schemas.microsoft.com/office/powerpoint/2010/main" val="7450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622599"/>
            <a:ext cx="5492750" cy="3756720"/>
          </a:xfrm>
        </p:spPr>
        <p:txBody>
          <a:bodyPr/>
          <a:lstStyle/>
          <a:p>
            <a:r>
              <a:rPr lang="en-GB" sz="1600">
                <a:latin typeface="Arial" panose="020B0604020202020204" pitchFamily="34" charset="0"/>
                <a:cs typeface="Arial" panose="020B0604020202020204" pitchFamily="34" charset="0"/>
              </a:rPr>
              <a:t>Thank you for joining ***Introduce yourselves***.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We have volunteered to deliver this session to give a generalist overview on working for DVSA and information pertaining to the Driving Examiner Job.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We will be delivering a session today covering *** run through the bullet points***</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We will be running through the slides so we ask that you stay on mute and please pop any questions into the chat function. We will answer these as we go along and we will open up at the end of the session for any questions or chat about the role etc.</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You will be sent a copy of this presentation following this session and if we cannot answer your question today please email recruitment.Newcastle@dvsa.gov.uk </a:t>
            </a:r>
          </a:p>
        </p:txBody>
      </p:sp>
      <p:sp>
        <p:nvSpPr>
          <p:cNvPr id="4" name="Slide Number Placeholder 3"/>
          <p:cNvSpPr>
            <a:spLocks noGrp="1"/>
          </p:cNvSpPr>
          <p:nvPr>
            <p:ph type="sldNum" sz="quarter" idx="5"/>
          </p:nvPr>
        </p:nvSpPr>
        <p:spPr/>
        <p:txBody>
          <a:bodyPr/>
          <a:lstStyle/>
          <a:p>
            <a:fld id="{5F08BDB1-4984-4378-8146-17D6A569FECD}" type="slidenum">
              <a:rPr lang="en-GB" smtClean="0"/>
              <a:t>2</a:t>
            </a:fld>
            <a:endParaRPr lang="en-GB"/>
          </a:p>
        </p:txBody>
      </p:sp>
    </p:spTree>
    <p:extLst>
      <p:ext uri="{BB962C8B-B14F-4D97-AF65-F5344CB8AC3E}">
        <p14:creationId xmlns:p14="http://schemas.microsoft.com/office/powerpoint/2010/main" val="294172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Please run through the slides and give a brief overview of who the DVSA is and what we do and how this contributes to our mission of making Great </a:t>
            </a:r>
            <a:r>
              <a:rPr lang="en-GB" sz="1600" err="1">
                <a:latin typeface="Arial" panose="020B0604020202020204" pitchFamily="34" charset="0"/>
                <a:cs typeface="Arial" panose="020B0604020202020204" pitchFamily="34" charset="0"/>
              </a:rPr>
              <a:t>Britian’s</a:t>
            </a:r>
            <a:r>
              <a:rPr lang="en-GB" sz="1600">
                <a:latin typeface="Arial" panose="020B0604020202020204" pitchFamily="34" charset="0"/>
                <a:cs typeface="Arial" panose="020B0604020202020204" pitchFamily="34" charset="0"/>
              </a:rPr>
              <a:t> roads among the safest in the world. </a:t>
            </a:r>
          </a:p>
        </p:txBody>
      </p:sp>
      <p:sp>
        <p:nvSpPr>
          <p:cNvPr id="4" name="Slide Number Placeholder 3"/>
          <p:cNvSpPr>
            <a:spLocks noGrp="1"/>
          </p:cNvSpPr>
          <p:nvPr>
            <p:ph type="sldNum" sz="quarter" idx="5"/>
          </p:nvPr>
        </p:nvSpPr>
        <p:spPr/>
        <p:txBody>
          <a:bodyPr/>
          <a:lstStyle/>
          <a:p>
            <a:fld id="{5F08BDB1-4984-4378-8146-17D6A569FECD}" type="slidenum">
              <a:rPr lang="en-GB" smtClean="0"/>
              <a:t>3</a:t>
            </a:fld>
            <a:endParaRPr lang="en-GB"/>
          </a:p>
        </p:txBody>
      </p:sp>
    </p:spTree>
    <p:extLst>
      <p:ext uri="{BB962C8B-B14F-4D97-AF65-F5344CB8AC3E}">
        <p14:creationId xmlns:p14="http://schemas.microsoft.com/office/powerpoint/2010/main" val="332077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Go over the different benefits we offer such as flexible working, annual leave modern IT, </a:t>
            </a:r>
            <a:r>
              <a:rPr lang="en-GB" sz="1600" err="1">
                <a:latin typeface="Arial" panose="020B0604020202020204" pitchFamily="34" charset="0"/>
                <a:cs typeface="Arial" panose="020B0604020202020204" pitchFamily="34" charset="0"/>
              </a:rPr>
              <a:t>ipad</a:t>
            </a:r>
            <a:r>
              <a:rPr lang="en-GB" sz="1600">
                <a:latin typeface="Arial" panose="020B0604020202020204" pitchFamily="34" charset="0"/>
                <a:cs typeface="Arial" panose="020B0604020202020204" pitchFamily="34" charset="0"/>
              </a:rPr>
              <a:t>, access to learning opportunities and the staff discounts we have access to.</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Flexible working, we are happy to discuss your requirements with you, if the general working patterns are not suitable, please do come and talk to us.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Generous annual leave</a:t>
            </a:r>
          </a:p>
          <a:p>
            <a:r>
              <a:rPr lang="en-GB" sz="1600">
                <a:latin typeface="Arial" panose="020B0604020202020204" pitchFamily="34" charset="0"/>
                <a:cs typeface="Arial" panose="020B0604020202020204" pitchFamily="34" charset="0"/>
              </a:rPr>
              <a:t>Modern IT</a:t>
            </a:r>
          </a:p>
          <a:p>
            <a:r>
              <a:rPr lang="en-GB" sz="1600">
                <a:latin typeface="Arial" panose="020B0604020202020204" pitchFamily="34" charset="0"/>
                <a:cs typeface="Arial" panose="020B0604020202020204" pitchFamily="34" charset="0"/>
              </a:rPr>
              <a:t>Access to learning </a:t>
            </a:r>
          </a:p>
          <a:p>
            <a:r>
              <a:rPr lang="en-GB" sz="1600">
                <a:latin typeface="Arial" panose="020B0604020202020204" pitchFamily="34" charset="0"/>
                <a:cs typeface="Arial" panose="020B0604020202020204" pitchFamily="34" charset="0"/>
              </a:rPr>
              <a:t>Childcare, parental and carer policies</a:t>
            </a:r>
          </a:p>
          <a:p>
            <a:r>
              <a:rPr lang="en-GB" sz="1600">
                <a:latin typeface="Arial" panose="020B0604020202020204" pitchFamily="34" charset="0"/>
                <a:cs typeface="Arial" panose="020B0604020202020204" pitchFamily="34" charset="0"/>
              </a:rPr>
              <a:t>Discount portal and cycle to work schemes.</a:t>
            </a:r>
          </a:p>
        </p:txBody>
      </p:sp>
      <p:sp>
        <p:nvSpPr>
          <p:cNvPr id="4" name="Slide Number Placeholder 3"/>
          <p:cNvSpPr>
            <a:spLocks noGrp="1"/>
          </p:cNvSpPr>
          <p:nvPr>
            <p:ph type="sldNum" sz="quarter" idx="5"/>
          </p:nvPr>
        </p:nvSpPr>
        <p:spPr/>
        <p:txBody>
          <a:bodyPr/>
          <a:lstStyle/>
          <a:p>
            <a:fld id="{5F08BDB1-4984-4378-8146-17D6A569FECD}" type="slidenum">
              <a:rPr lang="en-GB" smtClean="0"/>
              <a:t>4</a:t>
            </a:fld>
            <a:endParaRPr lang="en-GB"/>
          </a:p>
        </p:txBody>
      </p:sp>
    </p:spTree>
    <p:extLst>
      <p:ext uri="{BB962C8B-B14F-4D97-AF65-F5344CB8AC3E}">
        <p14:creationId xmlns:p14="http://schemas.microsoft.com/office/powerpoint/2010/main" val="232293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Run through what an examiner does on a day to day basis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Where they will be based</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How they are expected to work</a:t>
            </a:r>
          </a:p>
        </p:txBody>
      </p:sp>
      <p:sp>
        <p:nvSpPr>
          <p:cNvPr id="4" name="Slide Number Placeholder 3"/>
          <p:cNvSpPr>
            <a:spLocks noGrp="1"/>
          </p:cNvSpPr>
          <p:nvPr>
            <p:ph type="sldNum" sz="quarter" idx="5"/>
          </p:nvPr>
        </p:nvSpPr>
        <p:spPr/>
        <p:txBody>
          <a:bodyPr/>
          <a:lstStyle/>
          <a:p>
            <a:fld id="{5F08BDB1-4984-4378-8146-17D6A569FECD}" type="slidenum">
              <a:rPr lang="en-GB" smtClean="0"/>
              <a:t>5</a:t>
            </a:fld>
            <a:endParaRPr lang="en-GB"/>
          </a:p>
        </p:txBody>
      </p:sp>
    </p:spTree>
    <p:extLst>
      <p:ext uri="{BB962C8B-B14F-4D97-AF65-F5344CB8AC3E}">
        <p14:creationId xmlns:p14="http://schemas.microsoft.com/office/powerpoint/2010/main" val="228308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Run through the skills needed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Multi - tasking</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Communications skills</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Empathy</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Good customer service skills </a:t>
            </a:r>
          </a:p>
          <a:p>
            <a:endParaRPr lang="en-GB"/>
          </a:p>
          <a:p>
            <a:endParaRPr lang="en-GB"/>
          </a:p>
        </p:txBody>
      </p:sp>
      <p:sp>
        <p:nvSpPr>
          <p:cNvPr id="4" name="Slide Number Placeholder 3"/>
          <p:cNvSpPr>
            <a:spLocks noGrp="1"/>
          </p:cNvSpPr>
          <p:nvPr>
            <p:ph type="sldNum" sz="quarter" idx="5"/>
          </p:nvPr>
        </p:nvSpPr>
        <p:spPr/>
        <p:txBody>
          <a:bodyPr/>
          <a:lstStyle/>
          <a:p>
            <a:fld id="{5F08BDB1-4984-4378-8146-17D6A569FECD}" type="slidenum">
              <a:rPr lang="en-GB" smtClean="0"/>
              <a:t>6</a:t>
            </a:fld>
            <a:endParaRPr lang="en-GB"/>
          </a:p>
        </p:txBody>
      </p:sp>
    </p:spTree>
    <p:extLst>
      <p:ext uri="{BB962C8B-B14F-4D97-AF65-F5344CB8AC3E}">
        <p14:creationId xmlns:p14="http://schemas.microsoft.com/office/powerpoint/2010/main" val="357643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0" i="0" u="none" strike="noStrike">
                <a:effectLst/>
                <a:latin typeface="Arial" panose="020B0604020202020204" pitchFamily="34" charset="0"/>
              </a:rPr>
              <a:t>The DVSA use Success Profiles to assess applications </a:t>
            </a:r>
            <a:r>
              <a:rPr lang="en-GB" sz="1400" b="0" i="0" u="none" strike="noStrike" err="1">
                <a:effectLst/>
                <a:latin typeface="Arial" panose="020B0604020202020204" pitchFamily="34" charset="0"/>
              </a:rPr>
              <a:t>hroughout</a:t>
            </a:r>
            <a:r>
              <a:rPr lang="en-GB" sz="1400" b="0" i="0" u="none" strike="noStrike">
                <a:effectLst/>
                <a:latin typeface="Arial" panose="020B0604020202020204" pitchFamily="34" charset="0"/>
              </a:rPr>
              <a:t> our entire selection process.</a:t>
            </a:r>
            <a:r>
              <a:rPr lang="en-US" sz="1400" b="0" i="0">
                <a:effectLst/>
                <a:latin typeface="Arial" panose="020B0604020202020204" pitchFamily="34" charset="0"/>
              </a:rPr>
              <a:t>​</a:t>
            </a:r>
          </a:p>
          <a:p>
            <a:pPr algn="l" rtl="0" fontAlgn="base"/>
            <a:endParaRPr lang="en-GB" sz="1400" b="0" i="0" u="none" strike="noStrike">
              <a:effectLst/>
              <a:latin typeface="Arial" panose="020B0604020202020204" pitchFamily="34" charset="0"/>
            </a:endParaRPr>
          </a:p>
          <a:p>
            <a:pPr algn="l" rtl="0" fontAlgn="base"/>
            <a:r>
              <a:rPr lang="en-GB" sz="1400" b="0" i="0" u="none" strike="noStrike">
                <a:effectLst/>
                <a:latin typeface="Arial" panose="020B0604020202020204" pitchFamily="34" charset="0"/>
              </a:rPr>
              <a:t>Success Profiles were introduced across The Civil Service to help make it the most inclusive employer in the UK. You can find more information using the link in the back of pack</a:t>
            </a:r>
          </a:p>
          <a:p>
            <a:pPr algn="l" rtl="0" fontAlgn="base"/>
            <a:endParaRPr lang="en-GB" sz="1400">
              <a:latin typeface="Arial" panose="020B0604020202020204" pitchFamily="34" charset="0"/>
              <a:ea typeface="Verdana"/>
              <a:cs typeface="Arial" panose="020B0604020202020204" pitchFamily="34" charset="0"/>
            </a:endParaRPr>
          </a:p>
          <a:p>
            <a:r>
              <a:rPr lang="en-GB" sz="1400">
                <a:latin typeface="Arial" panose="020B0604020202020204" pitchFamily="34" charset="0"/>
                <a:ea typeface="Verdana"/>
                <a:cs typeface="Arial" panose="020B0604020202020204" pitchFamily="34" charset="0"/>
              </a:rPr>
              <a:t>Generic civil service test </a:t>
            </a:r>
          </a:p>
          <a:p>
            <a:endParaRPr lang="en-GB" sz="1400">
              <a:latin typeface="Arial" panose="020B0604020202020204" pitchFamily="34" charset="0"/>
              <a:ea typeface="Verdana"/>
              <a:cs typeface="Arial" panose="020B0604020202020204" pitchFamily="34" charset="0"/>
            </a:endParaRPr>
          </a:p>
          <a:p>
            <a:r>
              <a:rPr lang="en-GB" sz="1400">
                <a:latin typeface="Arial" panose="020B0604020202020204" pitchFamily="34" charset="0"/>
                <a:ea typeface="Verdana"/>
                <a:cs typeface="Arial" panose="020B0604020202020204" pitchFamily="34" charset="0"/>
              </a:rPr>
              <a:t>Testing you as a civil servant at EO grade, not just as a driving examiner</a:t>
            </a:r>
          </a:p>
          <a:p>
            <a:endParaRPr lang="en-GB" sz="1400">
              <a:latin typeface="Arial" panose="020B0604020202020204" pitchFamily="34" charset="0"/>
              <a:ea typeface="Verdana"/>
              <a:cs typeface="Arial" panose="020B0604020202020204" pitchFamily="34" charset="0"/>
            </a:endParaRPr>
          </a:p>
          <a:p>
            <a:r>
              <a:rPr lang="en-GB" sz="1400">
                <a:latin typeface="Arial" panose="020B0604020202020204" pitchFamily="34" charset="0"/>
                <a:ea typeface="Verdana"/>
                <a:cs typeface="Arial" panose="020B0604020202020204" pitchFamily="34" charset="0"/>
              </a:rPr>
              <a:t>Gives us a rounder picture of your abilities </a:t>
            </a:r>
          </a:p>
          <a:p>
            <a:endParaRPr lang="en-GB" sz="1400">
              <a:latin typeface="Arial" panose="020B0604020202020204" pitchFamily="34" charset="0"/>
              <a:ea typeface="Verdana"/>
              <a:cs typeface="Arial" panose="020B0604020202020204" pitchFamily="34" charset="0"/>
            </a:endParaRPr>
          </a:p>
          <a:p>
            <a:r>
              <a:rPr lang="en-GB" sz="1400">
                <a:latin typeface="Arial" panose="020B0604020202020204" pitchFamily="34" charset="0"/>
                <a:ea typeface="Verdana"/>
                <a:cs typeface="Arial" panose="020B0604020202020204" pitchFamily="34" charset="0"/>
              </a:rPr>
              <a:t>Pass </a:t>
            </a:r>
            <a:r>
              <a:rPr lang="en-GB" sz="1400" u="sng">
                <a:latin typeface="Arial" panose="020B0604020202020204" pitchFamily="34" charset="0"/>
                <a:ea typeface="Verdana"/>
                <a:cs typeface="Arial" panose="020B0604020202020204" pitchFamily="34" charset="0"/>
              </a:rPr>
              <a:t>or</a:t>
            </a:r>
            <a:r>
              <a:rPr lang="en-GB" sz="1400">
                <a:latin typeface="Arial" panose="020B0604020202020204" pitchFamily="34" charset="0"/>
                <a:ea typeface="Verdana"/>
                <a:cs typeface="Arial" panose="020B0604020202020204" pitchFamily="34" charset="0"/>
              </a:rPr>
              <a:t> fail test.</a:t>
            </a:r>
          </a:p>
          <a:p>
            <a:endParaRPr lang="en-GB" sz="1400">
              <a:latin typeface="Arial" panose="020B0604020202020204" pitchFamily="34" charset="0"/>
              <a:ea typeface="Verdana"/>
              <a:cs typeface="Arial" panose="020B0604020202020204" pitchFamily="34" charset="0"/>
            </a:endParaRPr>
          </a:p>
          <a:p>
            <a:r>
              <a:rPr lang="en-GB" sz="1400">
                <a:latin typeface="Arial" panose="020B0604020202020204" pitchFamily="34" charset="0"/>
                <a:ea typeface="Verdana"/>
                <a:cs typeface="Arial" panose="020B0604020202020204" pitchFamily="34" charset="0"/>
              </a:rPr>
              <a:t>There are practice tests on the website just click the link to go through</a:t>
            </a:r>
          </a:p>
          <a:p>
            <a:endParaRPr lang="en-GB">
              <a:latin typeface="Arial" panose="020B0604020202020204" pitchFamily="34" charset="0"/>
              <a:ea typeface="Verdana"/>
              <a:cs typeface="Arial" panose="020B0604020202020204" pitchFamily="34" charset="0"/>
            </a:endParaRPr>
          </a:p>
        </p:txBody>
      </p:sp>
      <p:sp>
        <p:nvSpPr>
          <p:cNvPr id="4" name="Slide Number Placeholder 3"/>
          <p:cNvSpPr>
            <a:spLocks noGrp="1"/>
          </p:cNvSpPr>
          <p:nvPr>
            <p:ph type="sldNum" sz="quarter" idx="5"/>
          </p:nvPr>
        </p:nvSpPr>
        <p:spPr/>
        <p:txBody>
          <a:bodyPr/>
          <a:lstStyle/>
          <a:p>
            <a:fld id="{5F08BDB1-4984-4378-8146-17D6A569FECD}" type="slidenum">
              <a:rPr lang="en-GB" smtClean="0"/>
              <a:t>7</a:t>
            </a:fld>
            <a:endParaRPr lang="en-GB"/>
          </a:p>
        </p:txBody>
      </p:sp>
    </p:spTree>
    <p:extLst>
      <p:ext uri="{BB962C8B-B14F-4D97-AF65-F5344CB8AC3E}">
        <p14:creationId xmlns:p14="http://schemas.microsoft.com/office/powerpoint/2010/main" val="102354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latin typeface="Arial" panose="020B0604020202020204" pitchFamily="34" charset="0"/>
                <a:cs typeface="Arial" panose="020B0604020202020204" pitchFamily="34" charset="0"/>
              </a:rPr>
              <a:t>Please run through the steps on the slide, All of the information is available on the advert on Civil Service Jobs and Candidate Pack.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Stage 2 Interview – Online recorded interview, that can be done at any time to suit you within the given deadline.  Guidance and further information will be sent to you as part of your invitation. </a:t>
            </a:r>
          </a:p>
          <a:p>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Drive – A drive assessment at a local test centre, DVSA will supply you with a vehicle.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Play video (if we have it ready)</a:t>
            </a:r>
          </a:p>
        </p:txBody>
      </p:sp>
      <p:sp>
        <p:nvSpPr>
          <p:cNvPr id="4" name="Slide Number Placeholder 3"/>
          <p:cNvSpPr>
            <a:spLocks noGrp="1"/>
          </p:cNvSpPr>
          <p:nvPr>
            <p:ph type="sldNum" sz="quarter" idx="5"/>
          </p:nvPr>
        </p:nvSpPr>
        <p:spPr/>
        <p:txBody>
          <a:bodyPr/>
          <a:lstStyle/>
          <a:p>
            <a:fld id="{5F08BDB1-4984-4378-8146-17D6A569FECD}" type="slidenum">
              <a:rPr lang="en-GB" smtClean="0"/>
              <a:t>8</a:t>
            </a:fld>
            <a:endParaRPr lang="en-GB"/>
          </a:p>
        </p:txBody>
      </p:sp>
    </p:spTree>
    <p:extLst>
      <p:ext uri="{BB962C8B-B14F-4D97-AF65-F5344CB8AC3E}">
        <p14:creationId xmlns:p14="http://schemas.microsoft.com/office/powerpoint/2010/main" val="368272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US" sz="1600">
                <a:latin typeface="Arial" panose="020B0604020202020204" pitchFamily="34" charset="0"/>
                <a:cs typeface="Arial" panose="020B0604020202020204" pitchFamily="34" charset="0"/>
              </a:rPr>
              <a:t>Run through what a behaviour interview is and how we assess them against the civil service </a:t>
            </a:r>
            <a:r>
              <a:rPr lang="en-US" sz="1600" err="1">
                <a:latin typeface="Arial" panose="020B0604020202020204" pitchFamily="34" charset="0"/>
                <a:cs typeface="Arial" panose="020B0604020202020204" pitchFamily="34" charset="0"/>
              </a:rPr>
              <a:t>behaviours</a:t>
            </a:r>
            <a:endParaRPr lang="en-US" sz="1600">
              <a:latin typeface="Arial" panose="020B0604020202020204" pitchFamily="34" charset="0"/>
              <a:cs typeface="Arial" panose="020B0604020202020204" pitchFamily="34" charset="0"/>
            </a:endParaRPr>
          </a:p>
          <a:p>
            <a:pPr defTabSz="937443">
              <a:defRPr/>
            </a:pPr>
            <a:endParaRPr lang="en-US" sz="1600">
              <a:latin typeface="Arial" panose="020B0604020202020204" pitchFamily="34" charset="0"/>
              <a:cs typeface="Arial" panose="020B0604020202020204" pitchFamily="34" charset="0"/>
            </a:endParaRPr>
          </a:p>
          <a:p>
            <a:pPr defTabSz="937443">
              <a:defRPr/>
            </a:pPr>
            <a:r>
              <a:rPr lang="en-US" sz="1600">
                <a:latin typeface="Arial" panose="020B0604020202020204" pitchFamily="34" charset="0"/>
                <a:cs typeface="Arial" panose="020B0604020202020204" pitchFamily="34" charset="0"/>
              </a:rPr>
              <a:t>You can find all the </a:t>
            </a:r>
            <a:r>
              <a:rPr lang="en-US" sz="1600" err="1">
                <a:latin typeface="Arial" panose="020B0604020202020204" pitchFamily="34" charset="0"/>
                <a:cs typeface="Arial" panose="020B0604020202020204" pitchFamily="34" charset="0"/>
              </a:rPr>
              <a:t>behaviours</a:t>
            </a:r>
            <a:r>
              <a:rPr lang="en-US" sz="1600">
                <a:latin typeface="Arial" panose="020B0604020202020204" pitchFamily="34" charset="0"/>
                <a:cs typeface="Arial" panose="020B0604020202020204" pitchFamily="34" charset="0"/>
              </a:rPr>
              <a:t> on the gov.uk site, and there is a link </a:t>
            </a:r>
            <a:r>
              <a:rPr lang="en-US" sz="1600" err="1">
                <a:latin typeface="Arial" panose="020B0604020202020204" pitchFamily="34" charset="0"/>
                <a:cs typeface="Arial" panose="020B0604020202020204" pitchFamily="34" charset="0"/>
              </a:rPr>
              <a:t>inclided</a:t>
            </a:r>
            <a:r>
              <a:rPr lang="en-US" sz="1600">
                <a:latin typeface="Arial" panose="020B0604020202020204" pitchFamily="34" charset="0"/>
                <a:cs typeface="Arial" panose="020B0604020202020204" pitchFamily="34" charset="0"/>
              </a:rPr>
              <a:t> at the back of this pack.  You should be looking at the level 2 or EO grade </a:t>
            </a:r>
            <a:r>
              <a:rPr lang="en-US" sz="1600" err="1">
                <a:latin typeface="Arial" panose="020B0604020202020204" pitchFamily="34" charset="0"/>
                <a:cs typeface="Arial" panose="020B0604020202020204" pitchFamily="34" charset="0"/>
              </a:rPr>
              <a:t>behaviours</a:t>
            </a:r>
            <a:r>
              <a:rPr lang="en-US" sz="1600">
                <a:latin typeface="Arial" panose="020B0604020202020204" pitchFamily="34" charset="0"/>
                <a:cs typeface="Arial" panose="020B0604020202020204" pitchFamily="34" charset="0"/>
              </a:rPr>
              <a:t> in section 3.  These will give you an idea of the information we are looking for in your answers.</a:t>
            </a:r>
          </a:p>
        </p:txBody>
      </p:sp>
      <p:sp>
        <p:nvSpPr>
          <p:cNvPr id="4" name="Slide Number Placeholder 3"/>
          <p:cNvSpPr>
            <a:spLocks noGrp="1"/>
          </p:cNvSpPr>
          <p:nvPr>
            <p:ph type="sldNum" sz="quarter" idx="5"/>
          </p:nvPr>
        </p:nvSpPr>
        <p:spPr/>
        <p:txBody>
          <a:bodyPr/>
          <a:lstStyle/>
          <a:p>
            <a:fld id="{84C74F94-3256-4C7E-A379-32F6F52E80CF}" type="slidenum">
              <a:rPr lang="en-GB" smtClean="0"/>
              <a:t>9</a:t>
            </a:fld>
            <a:endParaRPr lang="en-GB"/>
          </a:p>
        </p:txBody>
      </p:sp>
    </p:spTree>
    <p:extLst>
      <p:ext uri="{BB962C8B-B14F-4D97-AF65-F5344CB8AC3E}">
        <p14:creationId xmlns:p14="http://schemas.microsoft.com/office/powerpoint/2010/main" val="630950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154E-C05A-49D9-B415-4A4040CCF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1B52DB-7370-4720-8FB0-EE32CA339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EF8F3C-67DD-42F3-A802-B3E28B526B92}"/>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DB5A0E50-A239-4E6E-8C3D-41A634515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15EB7-DB46-4A19-91A2-F9C87AB8954F}"/>
              </a:ext>
            </a:extLst>
          </p:cNvPr>
          <p:cNvSpPr>
            <a:spLocks noGrp="1"/>
          </p:cNvSpPr>
          <p:nvPr>
            <p:ph type="sldNum" sz="quarter" idx="12"/>
          </p:nvPr>
        </p:nvSpPr>
        <p:spPr/>
        <p:txBody>
          <a:bodyPr/>
          <a:lstStyle/>
          <a:p>
            <a:fld id="{C3398A47-F9F6-4D95-A724-BB3AA9E61D00}" type="slidenum">
              <a:rPr lang="en-GB" smtClean="0"/>
              <a:t>‹#›</a:t>
            </a:fld>
            <a:endParaRPr lang="en-GB"/>
          </a:p>
        </p:txBody>
      </p:sp>
      <p:pic>
        <p:nvPicPr>
          <p:cNvPr id="7" name="Picture 6" descr="Driver and Vehicle Standards Agency. Helping you stay safe on Britain's roads.">
            <a:extLst>
              <a:ext uri="{FF2B5EF4-FFF2-40B4-BE49-F238E27FC236}">
                <a16:creationId xmlns:a16="http://schemas.microsoft.com/office/drawing/2014/main" id="{2EA19D14-7187-46F5-AE00-00A72B2D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358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54D8-6274-4012-A1E3-47D98705BA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B24DD-98FC-4995-8192-8BAF6862C2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4360E-995F-4330-A92B-3F349208F9B1}"/>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0EA7CE38-A758-465D-A5E7-D11778036EC7}"/>
              </a:ext>
            </a:extLst>
          </p:cNvPr>
          <p:cNvSpPr>
            <a:spLocks noGrp="1"/>
          </p:cNvSpPr>
          <p:nvPr>
            <p:ph type="ftr" sz="quarter" idx="11"/>
          </p:nvPr>
        </p:nvSpPr>
        <p:spPr/>
        <p:txBody>
          <a:bodyPr/>
          <a:lstStyle/>
          <a:p>
            <a:r>
              <a:rPr lang="en-GB"/>
              <a:t>Footer text (Insert&gt;Header &amp; Footer)</a:t>
            </a:r>
          </a:p>
        </p:txBody>
      </p:sp>
      <p:sp>
        <p:nvSpPr>
          <p:cNvPr id="6" name="Slide Number Placeholder 5">
            <a:extLst>
              <a:ext uri="{FF2B5EF4-FFF2-40B4-BE49-F238E27FC236}">
                <a16:creationId xmlns:a16="http://schemas.microsoft.com/office/drawing/2014/main" id="{0B639880-61AD-4DC8-8E06-A0895C837D7C}"/>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152846561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E1485-AC4A-4A10-8B08-E0B89A1EBC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6A443A-C916-4C56-AEA1-194ABE761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3B93D3-1EC4-480B-928E-ED2018832A62}"/>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D0E777E3-3FCF-4C59-8100-E685FCF39AE9}"/>
              </a:ext>
            </a:extLst>
          </p:cNvPr>
          <p:cNvSpPr>
            <a:spLocks noGrp="1"/>
          </p:cNvSpPr>
          <p:nvPr>
            <p:ph type="ftr" sz="quarter" idx="11"/>
          </p:nvPr>
        </p:nvSpPr>
        <p:spPr/>
        <p:txBody>
          <a:bodyPr/>
          <a:lstStyle/>
          <a:p>
            <a:r>
              <a:rPr lang="en-GB"/>
              <a:t>Footer text (Insert&gt;Header &amp; Footer)</a:t>
            </a:r>
          </a:p>
        </p:txBody>
      </p:sp>
      <p:sp>
        <p:nvSpPr>
          <p:cNvPr id="6" name="Slide Number Placeholder 5">
            <a:extLst>
              <a:ext uri="{FF2B5EF4-FFF2-40B4-BE49-F238E27FC236}">
                <a16:creationId xmlns:a16="http://schemas.microsoft.com/office/drawing/2014/main" id="{6F1BD99A-B73B-4CC3-A2F0-7FC622C2A6BC}"/>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45645364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F9EA0CAC-D2B2-4700-9E31-02F26D1444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0AB78D-FD80-48C9-9328-FCDEA57ADD6F}"/>
              </a:ext>
            </a:extLst>
          </p:cNvPr>
          <p:cNvSpPr>
            <a:spLocks noGrp="1"/>
          </p:cNvSpPr>
          <p:nvPr>
            <p:ph type="title"/>
          </p:nvPr>
        </p:nvSpPr>
        <p:spPr>
          <a:xfrm>
            <a:off x="724528" y="1513202"/>
            <a:ext cx="10742400" cy="2852737"/>
          </a:xfrm>
        </p:spPr>
        <p:txBody>
          <a:bodyPr anchor="ctr" anchorCtr="0">
            <a:normAutofit/>
          </a:bodyPr>
          <a:lstStyle>
            <a:lvl1pPr>
              <a:defRPr sz="4600"/>
            </a:lvl1pPr>
          </a:lstStyle>
          <a:p>
            <a:r>
              <a:rPr lang="en-US" noProof="0"/>
              <a:t>Click to edit Master title style</a:t>
            </a:r>
            <a:endParaRPr lang="en-GB" noProof="0"/>
          </a:p>
        </p:txBody>
      </p:sp>
    </p:spTree>
    <p:extLst>
      <p:ext uri="{BB962C8B-B14F-4D97-AF65-F5344CB8AC3E}">
        <p14:creationId xmlns:p14="http://schemas.microsoft.com/office/powerpoint/2010/main" val="113526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pic>
        <p:nvPicPr>
          <p:cNvPr id="7" name="Picture 6" descr="Decorative image">
            <a:extLst>
              <a:ext uri="{FF2B5EF4-FFF2-40B4-BE49-F238E27FC236}">
                <a16:creationId xmlns:a16="http://schemas.microsoft.com/office/drawing/2014/main" id="{386DA83F-E253-407D-85FB-C82A73F1D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86D3542-9B21-4CE6-95FA-7DE75729B391}"/>
              </a:ext>
            </a:extLst>
          </p:cNvPr>
          <p:cNvSpPr>
            <a:spLocks noGrp="1"/>
          </p:cNvSpPr>
          <p:nvPr>
            <p:ph idx="1"/>
          </p:nvPr>
        </p:nvSpPr>
        <p:spPr/>
        <p:txBody>
          <a:bodyPr>
            <a:normAutofit/>
          </a:bodyPr>
          <a:lstStyle>
            <a:lvl1pPr>
              <a:defRPr sz="6600"/>
            </a:lvl1pPr>
          </a:lstStyle>
          <a:p>
            <a:pPr lvl="0"/>
            <a:r>
              <a:rPr lang="en-US" noProof="0"/>
              <a:t>Click to edit Master text styles</a:t>
            </a:r>
          </a:p>
        </p:txBody>
      </p:sp>
      <p:sp>
        <p:nvSpPr>
          <p:cNvPr id="5" name="Footer Placeholder 4">
            <a:extLst>
              <a:ext uri="{FF2B5EF4-FFF2-40B4-BE49-F238E27FC236}">
                <a16:creationId xmlns:a16="http://schemas.microsoft.com/office/drawing/2014/main" id="{B605BCEF-7FE6-4C30-A65C-25FC270B0D8B}"/>
              </a:ext>
            </a:extLst>
          </p:cNvPr>
          <p:cNvSpPr>
            <a:spLocks noGrp="1"/>
          </p:cNvSpPr>
          <p:nvPr>
            <p:ph type="ftr" sz="quarter" idx="11"/>
          </p:nvPr>
        </p:nvSpPr>
        <p:spPr/>
        <p:txBody>
          <a:bodyPr/>
          <a:lstStyle/>
          <a:p>
            <a:r>
              <a:rPr lang="en-GB"/>
              <a:t>Footer text (Insert&gt;Header &amp; Footer)</a:t>
            </a:r>
          </a:p>
        </p:txBody>
      </p:sp>
    </p:spTree>
    <p:extLst>
      <p:ext uri="{BB962C8B-B14F-4D97-AF65-F5344CB8AC3E}">
        <p14:creationId xmlns:p14="http://schemas.microsoft.com/office/powerpoint/2010/main" val="322920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hone Images">
    <p:spTree>
      <p:nvGrpSpPr>
        <p:cNvPr id="1" name=""/>
        <p:cNvGrpSpPr/>
        <p:nvPr/>
      </p:nvGrpSpPr>
      <p:grpSpPr>
        <a:xfrm>
          <a:off x="0" y="0"/>
          <a:ext cx="0" cy="0"/>
          <a:chOff x="0" y="0"/>
          <a:chExt cx="0" cy="0"/>
        </a:xfrm>
      </p:grpSpPr>
      <p:pic>
        <p:nvPicPr>
          <p:cNvPr id="9" name="Picture 8" descr="Three mobile phones or fablets, framing the slide's picture frames ">
            <a:extLst>
              <a:ext uri="{FF2B5EF4-FFF2-40B4-BE49-F238E27FC236}">
                <a16:creationId xmlns:a16="http://schemas.microsoft.com/office/drawing/2014/main" id="{07ACB034-7B06-4E6D-862F-CF19DA9C55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C9DB8C-E6E9-4617-992E-DD7053A98A2F}"/>
              </a:ext>
            </a:extLst>
          </p:cNvPr>
          <p:cNvSpPr>
            <a:spLocks noGrp="1"/>
          </p:cNvSpPr>
          <p:nvPr>
            <p:ph type="title"/>
          </p:nvPr>
        </p:nvSpPr>
        <p:spPr/>
        <p:txBody>
          <a:bodyPr/>
          <a:lstStyle/>
          <a:p>
            <a:r>
              <a:rPr lang="en-US" noProof="0"/>
              <a:t>Click to edit Master title style</a:t>
            </a:r>
            <a:endParaRPr lang="en-GB" noProof="0"/>
          </a:p>
        </p:txBody>
      </p:sp>
      <p:sp>
        <p:nvSpPr>
          <p:cNvPr id="13" name="Picture Placeholder 12">
            <a:extLst>
              <a:ext uri="{FF2B5EF4-FFF2-40B4-BE49-F238E27FC236}">
                <a16:creationId xmlns:a16="http://schemas.microsoft.com/office/drawing/2014/main" id="{20E9D313-2F86-4D4E-8486-652CF7858DD4}"/>
              </a:ext>
            </a:extLst>
          </p:cNvPr>
          <p:cNvSpPr>
            <a:spLocks noGrp="1"/>
          </p:cNvSpPr>
          <p:nvPr>
            <p:ph type="pic" sz="quarter" idx="10"/>
          </p:nvPr>
        </p:nvSpPr>
        <p:spPr>
          <a:xfrm>
            <a:off x="5105229" y="1728418"/>
            <a:ext cx="1987125" cy="3716289"/>
          </a:xfrm>
          <a:custGeom>
            <a:avLst/>
            <a:gdLst>
              <a:gd name="connsiteX0" fmla="*/ 0 w 1982787"/>
              <a:gd name="connsiteY0" fmla="*/ 330471 h 3741738"/>
              <a:gd name="connsiteX1" fmla="*/ 330471 w 1982787"/>
              <a:gd name="connsiteY1" fmla="*/ 0 h 3741738"/>
              <a:gd name="connsiteX2" fmla="*/ 1652316 w 1982787"/>
              <a:gd name="connsiteY2" fmla="*/ 0 h 3741738"/>
              <a:gd name="connsiteX3" fmla="*/ 1982787 w 1982787"/>
              <a:gd name="connsiteY3" fmla="*/ 330471 h 3741738"/>
              <a:gd name="connsiteX4" fmla="*/ 1982787 w 1982787"/>
              <a:gd name="connsiteY4" fmla="*/ 3411267 h 3741738"/>
              <a:gd name="connsiteX5" fmla="*/ 1652316 w 1982787"/>
              <a:gd name="connsiteY5" fmla="*/ 3741738 h 3741738"/>
              <a:gd name="connsiteX6" fmla="*/ 330471 w 1982787"/>
              <a:gd name="connsiteY6" fmla="*/ 3741738 h 3741738"/>
              <a:gd name="connsiteX7" fmla="*/ 0 w 1982787"/>
              <a:gd name="connsiteY7" fmla="*/ 3411267 h 3741738"/>
              <a:gd name="connsiteX8" fmla="*/ 0 w 1982787"/>
              <a:gd name="connsiteY8" fmla="*/ 330471 h 3741738"/>
              <a:gd name="connsiteX0" fmla="*/ 1227 w 1984014"/>
              <a:gd name="connsiteY0" fmla="*/ 330471 h 3741832"/>
              <a:gd name="connsiteX1" fmla="*/ 331698 w 1984014"/>
              <a:gd name="connsiteY1" fmla="*/ 0 h 3741832"/>
              <a:gd name="connsiteX2" fmla="*/ 1653543 w 1984014"/>
              <a:gd name="connsiteY2" fmla="*/ 0 h 3741832"/>
              <a:gd name="connsiteX3" fmla="*/ 1984014 w 1984014"/>
              <a:gd name="connsiteY3" fmla="*/ 330471 h 3741832"/>
              <a:gd name="connsiteX4" fmla="*/ 1984014 w 1984014"/>
              <a:gd name="connsiteY4" fmla="*/ 3411267 h 3741832"/>
              <a:gd name="connsiteX5" fmla="*/ 1653543 w 1984014"/>
              <a:gd name="connsiteY5" fmla="*/ 3741738 h 3741832"/>
              <a:gd name="connsiteX6" fmla="*/ 331698 w 1984014"/>
              <a:gd name="connsiteY6" fmla="*/ 3741738 h 3741832"/>
              <a:gd name="connsiteX7" fmla="*/ 1227 w 1984014"/>
              <a:gd name="connsiteY7" fmla="*/ 3411267 h 3741832"/>
              <a:gd name="connsiteX8" fmla="*/ 1227 w 1984014"/>
              <a:gd name="connsiteY8" fmla="*/ 330471 h 3741832"/>
              <a:gd name="connsiteX0" fmla="*/ 1530 w 1984317"/>
              <a:gd name="connsiteY0" fmla="*/ 330471 h 3742531"/>
              <a:gd name="connsiteX1" fmla="*/ 332001 w 1984317"/>
              <a:gd name="connsiteY1" fmla="*/ 0 h 3742531"/>
              <a:gd name="connsiteX2" fmla="*/ 1653846 w 1984317"/>
              <a:gd name="connsiteY2" fmla="*/ 0 h 3742531"/>
              <a:gd name="connsiteX3" fmla="*/ 1984317 w 1984317"/>
              <a:gd name="connsiteY3" fmla="*/ 330471 h 3742531"/>
              <a:gd name="connsiteX4" fmla="*/ 1984317 w 1984317"/>
              <a:gd name="connsiteY4" fmla="*/ 3411267 h 3742531"/>
              <a:gd name="connsiteX5" fmla="*/ 1653846 w 1984317"/>
              <a:gd name="connsiteY5" fmla="*/ 3741738 h 3742531"/>
              <a:gd name="connsiteX6" fmla="*/ 332001 w 1984317"/>
              <a:gd name="connsiteY6" fmla="*/ 3741738 h 3742531"/>
              <a:gd name="connsiteX7" fmla="*/ 1530 w 1984317"/>
              <a:gd name="connsiteY7" fmla="*/ 3411267 h 3742531"/>
              <a:gd name="connsiteX8" fmla="*/ 1530 w 1984317"/>
              <a:gd name="connsiteY8" fmla="*/ 330471 h 3742531"/>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126"/>
              <a:gd name="connsiteY0" fmla="*/ 330471 h 3744121"/>
              <a:gd name="connsiteX1" fmla="*/ 332231 w 1985126"/>
              <a:gd name="connsiteY1" fmla="*/ 0 h 3744121"/>
              <a:gd name="connsiteX2" fmla="*/ 1654076 w 1985126"/>
              <a:gd name="connsiteY2" fmla="*/ 0 h 3744121"/>
              <a:gd name="connsiteX3" fmla="*/ 1984547 w 1985126"/>
              <a:gd name="connsiteY3" fmla="*/ 330471 h 3744121"/>
              <a:gd name="connsiteX4" fmla="*/ 1984547 w 1985126"/>
              <a:gd name="connsiteY4" fmla="*/ 3411267 h 3744121"/>
              <a:gd name="connsiteX5" fmla="*/ 1654076 w 1985126"/>
              <a:gd name="connsiteY5" fmla="*/ 3741738 h 3744121"/>
              <a:gd name="connsiteX6" fmla="*/ 332231 w 1985126"/>
              <a:gd name="connsiteY6" fmla="*/ 3741738 h 3744121"/>
              <a:gd name="connsiteX7" fmla="*/ 1760 w 1985126"/>
              <a:gd name="connsiteY7" fmla="*/ 3411267 h 3744121"/>
              <a:gd name="connsiteX8" fmla="*/ 1760 w 1985126"/>
              <a:gd name="connsiteY8" fmla="*/ 330471 h 3744121"/>
              <a:gd name="connsiteX0" fmla="*/ 1760 w 1985367"/>
              <a:gd name="connsiteY0" fmla="*/ 330471 h 3742999"/>
              <a:gd name="connsiteX1" fmla="*/ 332231 w 1985367"/>
              <a:gd name="connsiteY1" fmla="*/ 0 h 3742999"/>
              <a:gd name="connsiteX2" fmla="*/ 1654076 w 1985367"/>
              <a:gd name="connsiteY2" fmla="*/ 0 h 3742999"/>
              <a:gd name="connsiteX3" fmla="*/ 1984547 w 1985367"/>
              <a:gd name="connsiteY3" fmla="*/ 330471 h 3742999"/>
              <a:gd name="connsiteX4" fmla="*/ 1984547 w 1985367"/>
              <a:gd name="connsiteY4" fmla="*/ 3411267 h 3742999"/>
              <a:gd name="connsiteX5" fmla="*/ 1654076 w 1985367"/>
              <a:gd name="connsiteY5" fmla="*/ 3741738 h 3742999"/>
              <a:gd name="connsiteX6" fmla="*/ 332231 w 1985367"/>
              <a:gd name="connsiteY6" fmla="*/ 3741738 h 3742999"/>
              <a:gd name="connsiteX7" fmla="*/ 1760 w 1985367"/>
              <a:gd name="connsiteY7" fmla="*/ 3411267 h 3742999"/>
              <a:gd name="connsiteX8" fmla="*/ 1760 w 1985367"/>
              <a:gd name="connsiteY8" fmla="*/ 330471 h 3742999"/>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771"/>
              <a:gd name="connsiteY0" fmla="*/ 330471 h 3742531"/>
              <a:gd name="connsiteX1" fmla="*/ 332231 w 1985771"/>
              <a:gd name="connsiteY1" fmla="*/ 0 h 3742531"/>
              <a:gd name="connsiteX2" fmla="*/ 1654076 w 1985771"/>
              <a:gd name="connsiteY2" fmla="*/ 0 h 3742531"/>
              <a:gd name="connsiteX3" fmla="*/ 1984547 w 1985771"/>
              <a:gd name="connsiteY3" fmla="*/ 330471 h 3742531"/>
              <a:gd name="connsiteX4" fmla="*/ 1984547 w 1985771"/>
              <a:gd name="connsiteY4" fmla="*/ 3411267 h 3742531"/>
              <a:gd name="connsiteX5" fmla="*/ 1654076 w 1985771"/>
              <a:gd name="connsiteY5" fmla="*/ 3741738 h 3742531"/>
              <a:gd name="connsiteX6" fmla="*/ 332231 w 1985771"/>
              <a:gd name="connsiteY6" fmla="*/ 3741738 h 3742531"/>
              <a:gd name="connsiteX7" fmla="*/ 1760 w 1985771"/>
              <a:gd name="connsiteY7" fmla="*/ 3411267 h 3742531"/>
              <a:gd name="connsiteX8" fmla="*/ 1760 w 1985771"/>
              <a:gd name="connsiteY8" fmla="*/ 330471 h 3742531"/>
              <a:gd name="connsiteX0" fmla="*/ 1760 w 1985745"/>
              <a:gd name="connsiteY0" fmla="*/ 330471 h 3743635"/>
              <a:gd name="connsiteX1" fmla="*/ 332231 w 1985745"/>
              <a:gd name="connsiteY1" fmla="*/ 0 h 3743635"/>
              <a:gd name="connsiteX2" fmla="*/ 1654076 w 1985745"/>
              <a:gd name="connsiteY2" fmla="*/ 0 h 3743635"/>
              <a:gd name="connsiteX3" fmla="*/ 1984547 w 1985745"/>
              <a:gd name="connsiteY3" fmla="*/ 330471 h 3743635"/>
              <a:gd name="connsiteX4" fmla="*/ 1984547 w 1985745"/>
              <a:gd name="connsiteY4" fmla="*/ 3411267 h 3743635"/>
              <a:gd name="connsiteX5" fmla="*/ 1654076 w 1985745"/>
              <a:gd name="connsiteY5" fmla="*/ 3741738 h 3743635"/>
              <a:gd name="connsiteX6" fmla="*/ 332231 w 1985745"/>
              <a:gd name="connsiteY6" fmla="*/ 3741738 h 3743635"/>
              <a:gd name="connsiteX7" fmla="*/ 1760 w 1985745"/>
              <a:gd name="connsiteY7" fmla="*/ 3411267 h 3743635"/>
              <a:gd name="connsiteX8" fmla="*/ 1760 w 1985745"/>
              <a:gd name="connsiteY8" fmla="*/ 330471 h 3743635"/>
              <a:gd name="connsiteX0" fmla="*/ 1760 w 1986710"/>
              <a:gd name="connsiteY0" fmla="*/ 330471 h 3742907"/>
              <a:gd name="connsiteX1" fmla="*/ 332231 w 1986710"/>
              <a:gd name="connsiteY1" fmla="*/ 0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30471 h 3742907"/>
              <a:gd name="connsiteX1" fmla="*/ 332231 w 1986710"/>
              <a:gd name="connsiteY1" fmla="*/ 31432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3853 h 3716289"/>
              <a:gd name="connsiteX1" fmla="*/ 332231 w 1986710"/>
              <a:gd name="connsiteY1" fmla="*/ 4814 h 3716289"/>
              <a:gd name="connsiteX2" fmla="*/ 1656934 w 1986710"/>
              <a:gd name="connsiteY2" fmla="*/ 1957 h 3716289"/>
              <a:gd name="connsiteX3" fmla="*/ 1984547 w 1986710"/>
              <a:gd name="connsiteY3" fmla="*/ 303853 h 3716289"/>
              <a:gd name="connsiteX4" fmla="*/ 1984547 w 1986710"/>
              <a:gd name="connsiteY4" fmla="*/ 3384649 h 3716289"/>
              <a:gd name="connsiteX5" fmla="*/ 1654076 w 1986710"/>
              <a:gd name="connsiteY5" fmla="*/ 3715120 h 3716289"/>
              <a:gd name="connsiteX6" fmla="*/ 332231 w 1986710"/>
              <a:gd name="connsiteY6" fmla="*/ 3715120 h 3716289"/>
              <a:gd name="connsiteX7" fmla="*/ 1760 w 1986710"/>
              <a:gd name="connsiteY7" fmla="*/ 3384649 h 3716289"/>
              <a:gd name="connsiteX8" fmla="*/ 1760 w 1986710"/>
              <a:gd name="connsiteY8" fmla="*/ 303853 h 3716289"/>
              <a:gd name="connsiteX0" fmla="*/ 1760 w 1987125"/>
              <a:gd name="connsiteY0" fmla="*/ 303853 h 3716289"/>
              <a:gd name="connsiteX1" fmla="*/ 332231 w 1987125"/>
              <a:gd name="connsiteY1" fmla="*/ 4814 h 3716289"/>
              <a:gd name="connsiteX2" fmla="*/ 1656934 w 1987125"/>
              <a:gd name="connsiteY2" fmla="*/ 1957 h 3716289"/>
              <a:gd name="connsiteX3" fmla="*/ 1984547 w 1987125"/>
              <a:gd name="connsiteY3" fmla="*/ 303853 h 3716289"/>
              <a:gd name="connsiteX4" fmla="*/ 1984547 w 1987125"/>
              <a:gd name="connsiteY4" fmla="*/ 3384649 h 3716289"/>
              <a:gd name="connsiteX5" fmla="*/ 1654076 w 1987125"/>
              <a:gd name="connsiteY5" fmla="*/ 3715120 h 3716289"/>
              <a:gd name="connsiteX6" fmla="*/ 332231 w 1987125"/>
              <a:gd name="connsiteY6" fmla="*/ 3715120 h 3716289"/>
              <a:gd name="connsiteX7" fmla="*/ 1760 w 1987125"/>
              <a:gd name="connsiteY7" fmla="*/ 3384649 h 3716289"/>
              <a:gd name="connsiteX8" fmla="*/ 1760 w 1987125"/>
              <a:gd name="connsiteY8" fmla="*/ 303853 h 37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25" h="3716289">
                <a:moveTo>
                  <a:pt x="1760" y="303853"/>
                </a:moveTo>
                <a:cubicBezTo>
                  <a:pt x="4617" y="98479"/>
                  <a:pt x="3984" y="-26619"/>
                  <a:pt x="332231" y="4814"/>
                </a:cubicBezTo>
                <a:lnTo>
                  <a:pt x="1656934" y="1957"/>
                </a:lnTo>
                <a:cubicBezTo>
                  <a:pt x="1839448" y="1957"/>
                  <a:pt x="2010265" y="-18678"/>
                  <a:pt x="1984547" y="303853"/>
                </a:cubicBezTo>
                <a:lnTo>
                  <a:pt x="1984547" y="3384649"/>
                </a:lnTo>
                <a:cubicBezTo>
                  <a:pt x="2004550" y="3738613"/>
                  <a:pt x="1885168" y="3717978"/>
                  <a:pt x="1654076" y="3715120"/>
                </a:cubicBezTo>
                <a:lnTo>
                  <a:pt x="332231" y="3715120"/>
                </a:lnTo>
                <a:cubicBezTo>
                  <a:pt x="92567" y="3717978"/>
                  <a:pt x="-15385" y="3730041"/>
                  <a:pt x="1760" y="3384649"/>
                </a:cubicBezTo>
                <a:lnTo>
                  <a:pt x="1760" y="303853"/>
                </a:lnTo>
                <a:close/>
              </a:path>
            </a:pathLst>
          </a:custGeom>
          <a:solidFill>
            <a:schemeClr val="bg1">
              <a:lumMod val="85000"/>
            </a:schemeClr>
          </a:solidFill>
        </p:spPr>
        <p:txBody>
          <a:bodyPr/>
          <a:lstStyle/>
          <a:p>
            <a:r>
              <a:rPr lang="en-US"/>
              <a:t>Click icon to add picture</a:t>
            </a:r>
            <a:endParaRPr lang="en-GB"/>
          </a:p>
        </p:txBody>
      </p:sp>
      <p:sp>
        <p:nvSpPr>
          <p:cNvPr id="14" name="Picture Placeholder 12">
            <a:extLst>
              <a:ext uri="{FF2B5EF4-FFF2-40B4-BE49-F238E27FC236}">
                <a16:creationId xmlns:a16="http://schemas.microsoft.com/office/drawing/2014/main" id="{041BE02F-3B04-4083-BF8E-99232632B9DF}"/>
              </a:ext>
            </a:extLst>
          </p:cNvPr>
          <p:cNvSpPr>
            <a:spLocks noGrp="1"/>
          </p:cNvSpPr>
          <p:nvPr>
            <p:ph type="pic" sz="quarter" idx="11"/>
          </p:nvPr>
        </p:nvSpPr>
        <p:spPr>
          <a:xfrm>
            <a:off x="8276601" y="1728418"/>
            <a:ext cx="1987125" cy="3716289"/>
          </a:xfrm>
          <a:custGeom>
            <a:avLst/>
            <a:gdLst>
              <a:gd name="connsiteX0" fmla="*/ 0 w 1982787"/>
              <a:gd name="connsiteY0" fmla="*/ 330471 h 3741738"/>
              <a:gd name="connsiteX1" fmla="*/ 330471 w 1982787"/>
              <a:gd name="connsiteY1" fmla="*/ 0 h 3741738"/>
              <a:gd name="connsiteX2" fmla="*/ 1652316 w 1982787"/>
              <a:gd name="connsiteY2" fmla="*/ 0 h 3741738"/>
              <a:gd name="connsiteX3" fmla="*/ 1982787 w 1982787"/>
              <a:gd name="connsiteY3" fmla="*/ 330471 h 3741738"/>
              <a:gd name="connsiteX4" fmla="*/ 1982787 w 1982787"/>
              <a:gd name="connsiteY4" fmla="*/ 3411267 h 3741738"/>
              <a:gd name="connsiteX5" fmla="*/ 1652316 w 1982787"/>
              <a:gd name="connsiteY5" fmla="*/ 3741738 h 3741738"/>
              <a:gd name="connsiteX6" fmla="*/ 330471 w 1982787"/>
              <a:gd name="connsiteY6" fmla="*/ 3741738 h 3741738"/>
              <a:gd name="connsiteX7" fmla="*/ 0 w 1982787"/>
              <a:gd name="connsiteY7" fmla="*/ 3411267 h 3741738"/>
              <a:gd name="connsiteX8" fmla="*/ 0 w 1982787"/>
              <a:gd name="connsiteY8" fmla="*/ 330471 h 3741738"/>
              <a:gd name="connsiteX0" fmla="*/ 1227 w 1984014"/>
              <a:gd name="connsiteY0" fmla="*/ 330471 h 3741832"/>
              <a:gd name="connsiteX1" fmla="*/ 331698 w 1984014"/>
              <a:gd name="connsiteY1" fmla="*/ 0 h 3741832"/>
              <a:gd name="connsiteX2" fmla="*/ 1653543 w 1984014"/>
              <a:gd name="connsiteY2" fmla="*/ 0 h 3741832"/>
              <a:gd name="connsiteX3" fmla="*/ 1984014 w 1984014"/>
              <a:gd name="connsiteY3" fmla="*/ 330471 h 3741832"/>
              <a:gd name="connsiteX4" fmla="*/ 1984014 w 1984014"/>
              <a:gd name="connsiteY4" fmla="*/ 3411267 h 3741832"/>
              <a:gd name="connsiteX5" fmla="*/ 1653543 w 1984014"/>
              <a:gd name="connsiteY5" fmla="*/ 3741738 h 3741832"/>
              <a:gd name="connsiteX6" fmla="*/ 331698 w 1984014"/>
              <a:gd name="connsiteY6" fmla="*/ 3741738 h 3741832"/>
              <a:gd name="connsiteX7" fmla="*/ 1227 w 1984014"/>
              <a:gd name="connsiteY7" fmla="*/ 3411267 h 3741832"/>
              <a:gd name="connsiteX8" fmla="*/ 1227 w 1984014"/>
              <a:gd name="connsiteY8" fmla="*/ 330471 h 3741832"/>
              <a:gd name="connsiteX0" fmla="*/ 1530 w 1984317"/>
              <a:gd name="connsiteY0" fmla="*/ 330471 h 3742531"/>
              <a:gd name="connsiteX1" fmla="*/ 332001 w 1984317"/>
              <a:gd name="connsiteY1" fmla="*/ 0 h 3742531"/>
              <a:gd name="connsiteX2" fmla="*/ 1653846 w 1984317"/>
              <a:gd name="connsiteY2" fmla="*/ 0 h 3742531"/>
              <a:gd name="connsiteX3" fmla="*/ 1984317 w 1984317"/>
              <a:gd name="connsiteY3" fmla="*/ 330471 h 3742531"/>
              <a:gd name="connsiteX4" fmla="*/ 1984317 w 1984317"/>
              <a:gd name="connsiteY4" fmla="*/ 3411267 h 3742531"/>
              <a:gd name="connsiteX5" fmla="*/ 1653846 w 1984317"/>
              <a:gd name="connsiteY5" fmla="*/ 3741738 h 3742531"/>
              <a:gd name="connsiteX6" fmla="*/ 332001 w 1984317"/>
              <a:gd name="connsiteY6" fmla="*/ 3741738 h 3742531"/>
              <a:gd name="connsiteX7" fmla="*/ 1530 w 1984317"/>
              <a:gd name="connsiteY7" fmla="*/ 3411267 h 3742531"/>
              <a:gd name="connsiteX8" fmla="*/ 1530 w 1984317"/>
              <a:gd name="connsiteY8" fmla="*/ 330471 h 3742531"/>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126"/>
              <a:gd name="connsiteY0" fmla="*/ 330471 h 3744121"/>
              <a:gd name="connsiteX1" fmla="*/ 332231 w 1985126"/>
              <a:gd name="connsiteY1" fmla="*/ 0 h 3744121"/>
              <a:gd name="connsiteX2" fmla="*/ 1654076 w 1985126"/>
              <a:gd name="connsiteY2" fmla="*/ 0 h 3744121"/>
              <a:gd name="connsiteX3" fmla="*/ 1984547 w 1985126"/>
              <a:gd name="connsiteY3" fmla="*/ 330471 h 3744121"/>
              <a:gd name="connsiteX4" fmla="*/ 1984547 w 1985126"/>
              <a:gd name="connsiteY4" fmla="*/ 3411267 h 3744121"/>
              <a:gd name="connsiteX5" fmla="*/ 1654076 w 1985126"/>
              <a:gd name="connsiteY5" fmla="*/ 3741738 h 3744121"/>
              <a:gd name="connsiteX6" fmla="*/ 332231 w 1985126"/>
              <a:gd name="connsiteY6" fmla="*/ 3741738 h 3744121"/>
              <a:gd name="connsiteX7" fmla="*/ 1760 w 1985126"/>
              <a:gd name="connsiteY7" fmla="*/ 3411267 h 3744121"/>
              <a:gd name="connsiteX8" fmla="*/ 1760 w 1985126"/>
              <a:gd name="connsiteY8" fmla="*/ 330471 h 3744121"/>
              <a:gd name="connsiteX0" fmla="*/ 1760 w 1985367"/>
              <a:gd name="connsiteY0" fmla="*/ 330471 h 3742999"/>
              <a:gd name="connsiteX1" fmla="*/ 332231 w 1985367"/>
              <a:gd name="connsiteY1" fmla="*/ 0 h 3742999"/>
              <a:gd name="connsiteX2" fmla="*/ 1654076 w 1985367"/>
              <a:gd name="connsiteY2" fmla="*/ 0 h 3742999"/>
              <a:gd name="connsiteX3" fmla="*/ 1984547 w 1985367"/>
              <a:gd name="connsiteY3" fmla="*/ 330471 h 3742999"/>
              <a:gd name="connsiteX4" fmla="*/ 1984547 w 1985367"/>
              <a:gd name="connsiteY4" fmla="*/ 3411267 h 3742999"/>
              <a:gd name="connsiteX5" fmla="*/ 1654076 w 1985367"/>
              <a:gd name="connsiteY5" fmla="*/ 3741738 h 3742999"/>
              <a:gd name="connsiteX6" fmla="*/ 332231 w 1985367"/>
              <a:gd name="connsiteY6" fmla="*/ 3741738 h 3742999"/>
              <a:gd name="connsiteX7" fmla="*/ 1760 w 1985367"/>
              <a:gd name="connsiteY7" fmla="*/ 3411267 h 3742999"/>
              <a:gd name="connsiteX8" fmla="*/ 1760 w 1985367"/>
              <a:gd name="connsiteY8" fmla="*/ 330471 h 3742999"/>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771"/>
              <a:gd name="connsiteY0" fmla="*/ 330471 h 3742531"/>
              <a:gd name="connsiteX1" fmla="*/ 332231 w 1985771"/>
              <a:gd name="connsiteY1" fmla="*/ 0 h 3742531"/>
              <a:gd name="connsiteX2" fmla="*/ 1654076 w 1985771"/>
              <a:gd name="connsiteY2" fmla="*/ 0 h 3742531"/>
              <a:gd name="connsiteX3" fmla="*/ 1984547 w 1985771"/>
              <a:gd name="connsiteY3" fmla="*/ 330471 h 3742531"/>
              <a:gd name="connsiteX4" fmla="*/ 1984547 w 1985771"/>
              <a:gd name="connsiteY4" fmla="*/ 3411267 h 3742531"/>
              <a:gd name="connsiteX5" fmla="*/ 1654076 w 1985771"/>
              <a:gd name="connsiteY5" fmla="*/ 3741738 h 3742531"/>
              <a:gd name="connsiteX6" fmla="*/ 332231 w 1985771"/>
              <a:gd name="connsiteY6" fmla="*/ 3741738 h 3742531"/>
              <a:gd name="connsiteX7" fmla="*/ 1760 w 1985771"/>
              <a:gd name="connsiteY7" fmla="*/ 3411267 h 3742531"/>
              <a:gd name="connsiteX8" fmla="*/ 1760 w 1985771"/>
              <a:gd name="connsiteY8" fmla="*/ 330471 h 3742531"/>
              <a:gd name="connsiteX0" fmla="*/ 1760 w 1985745"/>
              <a:gd name="connsiteY0" fmla="*/ 330471 h 3743635"/>
              <a:gd name="connsiteX1" fmla="*/ 332231 w 1985745"/>
              <a:gd name="connsiteY1" fmla="*/ 0 h 3743635"/>
              <a:gd name="connsiteX2" fmla="*/ 1654076 w 1985745"/>
              <a:gd name="connsiteY2" fmla="*/ 0 h 3743635"/>
              <a:gd name="connsiteX3" fmla="*/ 1984547 w 1985745"/>
              <a:gd name="connsiteY3" fmla="*/ 330471 h 3743635"/>
              <a:gd name="connsiteX4" fmla="*/ 1984547 w 1985745"/>
              <a:gd name="connsiteY4" fmla="*/ 3411267 h 3743635"/>
              <a:gd name="connsiteX5" fmla="*/ 1654076 w 1985745"/>
              <a:gd name="connsiteY5" fmla="*/ 3741738 h 3743635"/>
              <a:gd name="connsiteX6" fmla="*/ 332231 w 1985745"/>
              <a:gd name="connsiteY6" fmla="*/ 3741738 h 3743635"/>
              <a:gd name="connsiteX7" fmla="*/ 1760 w 1985745"/>
              <a:gd name="connsiteY7" fmla="*/ 3411267 h 3743635"/>
              <a:gd name="connsiteX8" fmla="*/ 1760 w 1985745"/>
              <a:gd name="connsiteY8" fmla="*/ 330471 h 3743635"/>
              <a:gd name="connsiteX0" fmla="*/ 1760 w 1986710"/>
              <a:gd name="connsiteY0" fmla="*/ 330471 h 3742907"/>
              <a:gd name="connsiteX1" fmla="*/ 332231 w 1986710"/>
              <a:gd name="connsiteY1" fmla="*/ 0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30471 h 3742907"/>
              <a:gd name="connsiteX1" fmla="*/ 332231 w 1986710"/>
              <a:gd name="connsiteY1" fmla="*/ 31432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3853 h 3716289"/>
              <a:gd name="connsiteX1" fmla="*/ 332231 w 1986710"/>
              <a:gd name="connsiteY1" fmla="*/ 4814 h 3716289"/>
              <a:gd name="connsiteX2" fmla="*/ 1656934 w 1986710"/>
              <a:gd name="connsiteY2" fmla="*/ 1957 h 3716289"/>
              <a:gd name="connsiteX3" fmla="*/ 1984547 w 1986710"/>
              <a:gd name="connsiteY3" fmla="*/ 303853 h 3716289"/>
              <a:gd name="connsiteX4" fmla="*/ 1984547 w 1986710"/>
              <a:gd name="connsiteY4" fmla="*/ 3384649 h 3716289"/>
              <a:gd name="connsiteX5" fmla="*/ 1654076 w 1986710"/>
              <a:gd name="connsiteY5" fmla="*/ 3715120 h 3716289"/>
              <a:gd name="connsiteX6" fmla="*/ 332231 w 1986710"/>
              <a:gd name="connsiteY6" fmla="*/ 3715120 h 3716289"/>
              <a:gd name="connsiteX7" fmla="*/ 1760 w 1986710"/>
              <a:gd name="connsiteY7" fmla="*/ 3384649 h 3716289"/>
              <a:gd name="connsiteX8" fmla="*/ 1760 w 1986710"/>
              <a:gd name="connsiteY8" fmla="*/ 303853 h 3716289"/>
              <a:gd name="connsiteX0" fmla="*/ 1760 w 1987125"/>
              <a:gd name="connsiteY0" fmla="*/ 303853 h 3716289"/>
              <a:gd name="connsiteX1" fmla="*/ 332231 w 1987125"/>
              <a:gd name="connsiteY1" fmla="*/ 4814 h 3716289"/>
              <a:gd name="connsiteX2" fmla="*/ 1656934 w 1987125"/>
              <a:gd name="connsiteY2" fmla="*/ 1957 h 3716289"/>
              <a:gd name="connsiteX3" fmla="*/ 1984547 w 1987125"/>
              <a:gd name="connsiteY3" fmla="*/ 303853 h 3716289"/>
              <a:gd name="connsiteX4" fmla="*/ 1984547 w 1987125"/>
              <a:gd name="connsiteY4" fmla="*/ 3384649 h 3716289"/>
              <a:gd name="connsiteX5" fmla="*/ 1654076 w 1987125"/>
              <a:gd name="connsiteY5" fmla="*/ 3715120 h 3716289"/>
              <a:gd name="connsiteX6" fmla="*/ 332231 w 1987125"/>
              <a:gd name="connsiteY6" fmla="*/ 3715120 h 3716289"/>
              <a:gd name="connsiteX7" fmla="*/ 1760 w 1987125"/>
              <a:gd name="connsiteY7" fmla="*/ 3384649 h 3716289"/>
              <a:gd name="connsiteX8" fmla="*/ 1760 w 1987125"/>
              <a:gd name="connsiteY8" fmla="*/ 303853 h 37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25" h="3716289">
                <a:moveTo>
                  <a:pt x="1760" y="303853"/>
                </a:moveTo>
                <a:cubicBezTo>
                  <a:pt x="4617" y="98479"/>
                  <a:pt x="3984" y="-26619"/>
                  <a:pt x="332231" y="4814"/>
                </a:cubicBezTo>
                <a:lnTo>
                  <a:pt x="1656934" y="1957"/>
                </a:lnTo>
                <a:cubicBezTo>
                  <a:pt x="1839448" y="1957"/>
                  <a:pt x="2010265" y="-18678"/>
                  <a:pt x="1984547" y="303853"/>
                </a:cubicBezTo>
                <a:lnTo>
                  <a:pt x="1984547" y="3384649"/>
                </a:lnTo>
                <a:cubicBezTo>
                  <a:pt x="2004550" y="3738613"/>
                  <a:pt x="1885168" y="3717978"/>
                  <a:pt x="1654076" y="3715120"/>
                </a:cubicBezTo>
                <a:lnTo>
                  <a:pt x="332231" y="3715120"/>
                </a:lnTo>
                <a:cubicBezTo>
                  <a:pt x="92567" y="3717978"/>
                  <a:pt x="-15385" y="3730041"/>
                  <a:pt x="1760" y="3384649"/>
                </a:cubicBezTo>
                <a:lnTo>
                  <a:pt x="1760" y="303853"/>
                </a:lnTo>
                <a:close/>
              </a:path>
            </a:pathLst>
          </a:custGeom>
          <a:solidFill>
            <a:schemeClr val="bg1">
              <a:lumMod val="85000"/>
            </a:schemeClr>
          </a:solidFill>
        </p:spPr>
        <p:txBody>
          <a:bodyPr/>
          <a:lstStyle/>
          <a:p>
            <a:r>
              <a:rPr lang="en-US"/>
              <a:t>Click icon to add picture</a:t>
            </a:r>
            <a:endParaRPr lang="en-GB"/>
          </a:p>
        </p:txBody>
      </p:sp>
      <p:sp>
        <p:nvSpPr>
          <p:cNvPr id="15" name="Picture Placeholder 12">
            <a:extLst>
              <a:ext uri="{FF2B5EF4-FFF2-40B4-BE49-F238E27FC236}">
                <a16:creationId xmlns:a16="http://schemas.microsoft.com/office/drawing/2014/main" id="{E2320F63-E9C4-40CB-A108-033F21C6759B}"/>
              </a:ext>
            </a:extLst>
          </p:cNvPr>
          <p:cNvSpPr>
            <a:spLocks noGrp="1"/>
          </p:cNvSpPr>
          <p:nvPr>
            <p:ph type="pic" sz="quarter" idx="12"/>
          </p:nvPr>
        </p:nvSpPr>
        <p:spPr>
          <a:xfrm>
            <a:off x="1928274" y="1728417"/>
            <a:ext cx="1987125" cy="3716289"/>
          </a:xfrm>
          <a:custGeom>
            <a:avLst/>
            <a:gdLst>
              <a:gd name="connsiteX0" fmla="*/ 0 w 1982787"/>
              <a:gd name="connsiteY0" fmla="*/ 330471 h 3741738"/>
              <a:gd name="connsiteX1" fmla="*/ 330471 w 1982787"/>
              <a:gd name="connsiteY1" fmla="*/ 0 h 3741738"/>
              <a:gd name="connsiteX2" fmla="*/ 1652316 w 1982787"/>
              <a:gd name="connsiteY2" fmla="*/ 0 h 3741738"/>
              <a:gd name="connsiteX3" fmla="*/ 1982787 w 1982787"/>
              <a:gd name="connsiteY3" fmla="*/ 330471 h 3741738"/>
              <a:gd name="connsiteX4" fmla="*/ 1982787 w 1982787"/>
              <a:gd name="connsiteY4" fmla="*/ 3411267 h 3741738"/>
              <a:gd name="connsiteX5" fmla="*/ 1652316 w 1982787"/>
              <a:gd name="connsiteY5" fmla="*/ 3741738 h 3741738"/>
              <a:gd name="connsiteX6" fmla="*/ 330471 w 1982787"/>
              <a:gd name="connsiteY6" fmla="*/ 3741738 h 3741738"/>
              <a:gd name="connsiteX7" fmla="*/ 0 w 1982787"/>
              <a:gd name="connsiteY7" fmla="*/ 3411267 h 3741738"/>
              <a:gd name="connsiteX8" fmla="*/ 0 w 1982787"/>
              <a:gd name="connsiteY8" fmla="*/ 330471 h 3741738"/>
              <a:gd name="connsiteX0" fmla="*/ 1227 w 1984014"/>
              <a:gd name="connsiteY0" fmla="*/ 330471 h 3741832"/>
              <a:gd name="connsiteX1" fmla="*/ 331698 w 1984014"/>
              <a:gd name="connsiteY1" fmla="*/ 0 h 3741832"/>
              <a:gd name="connsiteX2" fmla="*/ 1653543 w 1984014"/>
              <a:gd name="connsiteY2" fmla="*/ 0 h 3741832"/>
              <a:gd name="connsiteX3" fmla="*/ 1984014 w 1984014"/>
              <a:gd name="connsiteY3" fmla="*/ 330471 h 3741832"/>
              <a:gd name="connsiteX4" fmla="*/ 1984014 w 1984014"/>
              <a:gd name="connsiteY4" fmla="*/ 3411267 h 3741832"/>
              <a:gd name="connsiteX5" fmla="*/ 1653543 w 1984014"/>
              <a:gd name="connsiteY5" fmla="*/ 3741738 h 3741832"/>
              <a:gd name="connsiteX6" fmla="*/ 331698 w 1984014"/>
              <a:gd name="connsiteY6" fmla="*/ 3741738 h 3741832"/>
              <a:gd name="connsiteX7" fmla="*/ 1227 w 1984014"/>
              <a:gd name="connsiteY7" fmla="*/ 3411267 h 3741832"/>
              <a:gd name="connsiteX8" fmla="*/ 1227 w 1984014"/>
              <a:gd name="connsiteY8" fmla="*/ 330471 h 3741832"/>
              <a:gd name="connsiteX0" fmla="*/ 1530 w 1984317"/>
              <a:gd name="connsiteY0" fmla="*/ 330471 h 3742531"/>
              <a:gd name="connsiteX1" fmla="*/ 332001 w 1984317"/>
              <a:gd name="connsiteY1" fmla="*/ 0 h 3742531"/>
              <a:gd name="connsiteX2" fmla="*/ 1653846 w 1984317"/>
              <a:gd name="connsiteY2" fmla="*/ 0 h 3742531"/>
              <a:gd name="connsiteX3" fmla="*/ 1984317 w 1984317"/>
              <a:gd name="connsiteY3" fmla="*/ 330471 h 3742531"/>
              <a:gd name="connsiteX4" fmla="*/ 1984317 w 1984317"/>
              <a:gd name="connsiteY4" fmla="*/ 3411267 h 3742531"/>
              <a:gd name="connsiteX5" fmla="*/ 1653846 w 1984317"/>
              <a:gd name="connsiteY5" fmla="*/ 3741738 h 3742531"/>
              <a:gd name="connsiteX6" fmla="*/ 332001 w 1984317"/>
              <a:gd name="connsiteY6" fmla="*/ 3741738 h 3742531"/>
              <a:gd name="connsiteX7" fmla="*/ 1530 w 1984317"/>
              <a:gd name="connsiteY7" fmla="*/ 3411267 h 3742531"/>
              <a:gd name="connsiteX8" fmla="*/ 1530 w 1984317"/>
              <a:gd name="connsiteY8" fmla="*/ 330471 h 3742531"/>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126"/>
              <a:gd name="connsiteY0" fmla="*/ 330471 h 3744121"/>
              <a:gd name="connsiteX1" fmla="*/ 332231 w 1985126"/>
              <a:gd name="connsiteY1" fmla="*/ 0 h 3744121"/>
              <a:gd name="connsiteX2" fmla="*/ 1654076 w 1985126"/>
              <a:gd name="connsiteY2" fmla="*/ 0 h 3744121"/>
              <a:gd name="connsiteX3" fmla="*/ 1984547 w 1985126"/>
              <a:gd name="connsiteY3" fmla="*/ 330471 h 3744121"/>
              <a:gd name="connsiteX4" fmla="*/ 1984547 w 1985126"/>
              <a:gd name="connsiteY4" fmla="*/ 3411267 h 3744121"/>
              <a:gd name="connsiteX5" fmla="*/ 1654076 w 1985126"/>
              <a:gd name="connsiteY5" fmla="*/ 3741738 h 3744121"/>
              <a:gd name="connsiteX6" fmla="*/ 332231 w 1985126"/>
              <a:gd name="connsiteY6" fmla="*/ 3741738 h 3744121"/>
              <a:gd name="connsiteX7" fmla="*/ 1760 w 1985126"/>
              <a:gd name="connsiteY7" fmla="*/ 3411267 h 3744121"/>
              <a:gd name="connsiteX8" fmla="*/ 1760 w 1985126"/>
              <a:gd name="connsiteY8" fmla="*/ 330471 h 3744121"/>
              <a:gd name="connsiteX0" fmla="*/ 1760 w 1985367"/>
              <a:gd name="connsiteY0" fmla="*/ 330471 h 3742999"/>
              <a:gd name="connsiteX1" fmla="*/ 332231 w 1985367"/>
              <a:gd name="connsiteY1" fmla="*/ 0 h 3742999"/>
              <a:gd name="connsiteX2" fmla="*/ 1654076 w 1985367"/>
              <a:gd name="connsiteY2" fmla="*/ 0 h 3742999"/>
              <a:gd name="connsiteX3" fmla="*/ 1984547 w 1985367"/>
              <a:gd name="connsiteY3" fmla="*/ 330471 h 3742999"/>
              <a:gd name="connsiteX4" fmla="*/ 1984547 w 1985367"/>
              <a:gd name="connsiteY4" fmla="*/ 3411267 h 3742999"/>
              <a:gd name="connsiteX5" fmla="*/ 1654076 w 1985367"/>
              <a:gd name="connsiteY5" fmla="*/ 3741738 h 3742999"/>
              <a:gd name="connsiteX6" fmla="*/ 332231 w 1985367"/>
              <a:gd name="connsiteY6" fmla="*/ 3741738 h 3742999"/>
              <a:gd name="connsiteX7" fmla="*/ 1760 w 1985367"/>
              <a:gd name="connsiteY7" fmla="*/ 3411267 h 3742999"/>
              <a:gd name="connsiteX8" fmla="*/ 1760 w 1985367"/>
              <a:gd name="connsiteY8" fmla="*/ 330471 h 3742999"/>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771"/>
              <a:gd name="connsiteY0" fmla="*/ 330471 h 3742531"/>
              <a:gd name="connsiteX1" fmla="*/ 332231 w 1985771"/>
              <a:gd name="connsiteY1" fmla="*/ 0 h 3742531"/>
              <a:gd name="connsiteX2" fmla="*/ 1654076 w 1985771"/>
              <a:gd name="connsiteY2" fmla="*/ 0 h 3742531"/>
              <a:gd name="connsiteX3" fmla="*/ 1984547 w 1985771"/>
              <a:gd name="connsiteY3" fmla="*/ 330471 h 3742531"/>
              <a:gd name="connsiteX4" fmla="*/ 1984547 w 1985771"/>
              <a:gd name="connsiteY4" fmla="*/ 3411267 h 3742531"/>
              <a:gd name="connsiteX5" fmla="*/ 1654076 w 1985771"/>
              <a:gd name="connsiteY5" fmla="*/ 3741738 h 3742531"/>
              <a:gd name="connsiteX6" fmla="*/ 332231 w 1985771"/>
              <a:gd name="connsiteY6" fmla="*/ 3741738 h 3742531"/>
              <a:gd name="connsiteX7" fmla="*/ 1760 w 1985771"/>
              <a:gd name="connsiteY7" fmla="*/ 3411267 h 3742531"/>
              <a:gd name="connsiteX8" fmla="*/ 1760 w 1985771"/>
              <a:gd name="connsiteY8" fmla="*/ 330471 h 3742531"/>
              <a:gd name="connsiteX0" fmla="*/ 1760 w 1985745"/>
              <a:gd name="connsiteY0" fmla="*/ 330471 h 3743635"/>
              <a:gd name="connsiteX1" fmla="*/ 332231 w 1985745"/>
              <a:gd name="connsiteY1" fmla="*/ 0 h 3743635"/>
              <a:gd name="connsiteX2" fmla="*/ 1654076 w 1985745"/>
              <a:gd name="connsiteY2" fmla="*/ 0 h 3743635"/>
              <a:gd name="connsiteX3" fmla="*/ 1984547 w 1985745"/>
              <a:gd name="connsiteY3" fmla="*/ 330471 h 3743635"/>
              <a:gd name="connsiteX4" fmla="*/ 1984547 w 1985745"/>
              <a:gd name="connsiteY4" fmla="*/ 3411267 h 3743635"/>
              <a:gd name="connsiteX5" fmla="*/ 1654076 w 1985745"/>
              <a:gd name="connsiteY5" fmla="*/ 3741738 h 3743635"/>
              <a:gd name="connsiteX6" fmla="*/ 332231 w 1985745"/>
              <a:gd name="connsiteY6" fmla="*/ 3741738 h 3743635"/>
              <a:gd name="connsiteX7" fmla="*/ 1760 w 1985745"/>
              <a:gd name="connsiteY7" fmla="*/ 3411267 h 3743635"/>
              <a:gd name="connsiteX8" fmla="*/ 1760 w 1985745"/>
              <a:gd name="connsiteY8" fmla="*/ 330471 h 3743635"/>
              <a:gd name="connsiteX0" fmla="*/ 1760 w 1986710"/>
              <a:gd name="connsiteY0" fmla="*/ 330471 h 3742907"/>
              <a:gd name="connsiteX1" fmla="*/ 332231 w 1986710"/>
              <a:gd name="connsiteY1" fmla="*/ 0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30471 h 3742907"/>
              <a:gd name="connsiteX1" fmla="*/ 332231 w 1986710"/>
              <a:gd name="connsiteY1" fmla="*/ 31432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3853 h 3716289"/>
              <a:gd name="connsiteX1" fmla="*/ 332231 w 1986710"/>
              <a:gd name="connsiteY1" fmla="*/ 4814 h 3716289"/>
              <a:gd name="connsiteX2" fmla="*/ 1656934 w 1986710"/>
              <a:gd name="connsiteY2" fmla="*/ 1957 h 3716289"/>
              <a:gd name="connsiteX3" fmla="*/ 1984547 w 1986710"/>
              <a:gd name="connsiteY3" fmla="*/ 303853 h 3716289"/>
              <a:gd name="connsiteX4" fmla="*/ 1984547 w 1986710"/>
              <a:gd name="connsiteY4" fmla="*/ 3384649 h 3716289"/>
              <a:gd name="connsiteX5" fmla="*/ 1654076 w 1986710"/>
              <a:gd name="connsiteY5" fmla="*/ 3715120 h 3716289"/>
              <a:gd name="connsiteX6" fmla="*/ 332231 w 1986710"/>
              <a:gd name="connsiteY6" fmla="*/ 3715120 h 3716289"/>
              <a:gd name="connsiteX7" fmla="*/ 1760 w 1986710"/>
              <a:gd name="connsiteY7" fmla="*/ 3384649 h 3716289"/>
              <a:gd name="connsiteX8" fmla="*/ 1760 w 1986710"/>
              <a:gd name="connsiteY8" fmla="*/ 303853 h 3716289"/>
              <a:gd name="connsiteX0" fmla="*/ 1760 w 1987125"/>
              <a:gd name="connsiteY0" fmla="*/ 303853 h 3716289"/>
              <a:gd name="connsiteX1" fmla="*/ 332231 w 1987125"/>
              <a:gd name="connsiteY1" fmla="*/ 4814 h 3716289"/>
              <a:gd name="connsiteX2" fmla="*/ 1656934 w 1987125"/>
              <a:gd name="connsiteY2" fmla="*/ 1957 h 3716289"/>
              <a:gd name="connsiteX3" fmla="*/ 1984547 w 1987125"/>
              <a:gd name="connsiteY3" fmla="*/ 303853 h 3716289"/>
              <a:gd name="connsiteX4" fmla="*/ 1984547 w 1987125"/>
              <a:gd name="connsiteY4" fmla="*/ 3384649 h 3716289"/>
              <a:gd name="connsiteX5" fmla="*/ 1654076 w 1987125"/>
              <a:gd name="connsiteY5" fmla="*/ 3715120 h 3716289"/>
              <a:gd name="connsiteX6" fmla="*/ 332231 w 1987125"/>
              <a:gd name="connsiteY6" fmla="*/ 3715120 h 3716289"/>
              <a:gd name="connsiteX7" fmla="*/ 1760 w 1987125"/>
              <a:gd name="connsiteY7" fmla="*/ 3384649 h 3716289"/>
              <a:gd name="connsiteX8" fmla="*/ 1760 w 1987125"/>
              <a:gd name="connsiteY8" fmla="*/ 303853 h 37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25" h="3716289">
                <a:moveTo>
                  <a:pt x="1760" y="303853"/>
                </a:moveTo>
                <a:cubicBezTo>
                  <a:pt x="4617" y="98479"/>
                  <a:pt x="3984" y="-26619"/>
                  <a:pt x="332231" y="4814"/>
                </a:cubicBezTo>
                <a:lnTo>
                  <a:pt x="1656934" y="1957"/>
                </a:lnTo>
                <a:cubicBezTo>
                  <a:pt x="1839448" y="1957"/>
                  <a:pt x="2010265" y="-18678"/>
                  <a:pt x="1984547" y="303853"/>
                </a:cubicBezTo>
                <a:lnTo>
                  <a:pt x="1984547" y="3384649"/>
                </a:lnTo>
                <a:cubicBezTo>
                  <a:pt x="2004550" y="3738613"/>
                  <a:pt x="1885168" y="3717978"/>
                  <a:pt x="1654076" y="3715120"/>
                </a:cubicBezTo>
                <a:lnTo>
                  <a:pt x="332231" y="3715120"/>
                </a:lnTo>
                <a:cubicBezTo>
                  <a:pt x="92567" y="3717978"/>
                  <a:pt x="-15385" y="3730041"/>
                  <a:pt x="1760" y="3384649"/>
                </a:cubicBezTo>
                <a:lnTo>
                  <a:pt x="1760" y="303853"/>
                </a:lnTo>
                <a:close/>
              </a:path>
            </a:pathLst>
          </a:custGeom>
          <a:solidFill>
            <a:schemeClr val="bg1">
              <a:lumMod val="85000"/>
            </a:schemeClr>
          </a:solidFill>
        </p:spPr>
        <p:txBody>
          <a:bodyPr/>
          <a:lstStyle/>
          <a:p>
            <a:r>
              <a:rPr lang="en-US"/>
              <a:t>Click icon to add picture</a:t>
            </a:r>
            <a:endParaRPr lang="en-GB"/>
          </a:p>
        </p:txBody>
      </p:sp>
      <p:sp>
        <p:nvSpPr>
          <p:cNvPr id="3" name="Footer Placeholder 2">
            <a:extLst>
              <a:ext uri="{FF2B5EF4-FFF2-40B4-BE49-F238E27FC236}">
                <a16:creationId xmlns:a16="http://schemas.microsoft.com/office/drawing/2014/main" id="{14CC8108-1039-4BAC-9698-426FC678F59A}"/>
              </a:ext>
            </a:extLst>
          </p:cNvPr>
          <p:cNvSpPr>
            <a:spLocks noGrp="1"/>
          </p:cNvSpPr>
          <p:nvPr>
            <p:ph type="ftr" sz="quarter" idx="13"/>
          </p:nvPr>
        </p:nvSpPr>
        <p:spPr/>
        <p:txBody>
          <a:bodyPr/>
          <a:lstStyle/>
          <a:p>
            <a:r>
              <a:rPr lang="en-GB"/>
              <a:t>Footer text (Insert&gt;Header &amp; Footer)</a:t>
            </a:r>
          </a:p>
        </p:txBody>
      </p:sp>
    </p:spTree>
    <p:extLst>
      <p:ext uri="{BB962C8B-B14F-4D97-AF65-F5344CB8AC3E}">
        <p14:creationId xmlns:p14="http://schemas.microsoft.com/office/powerpoint/2010/main" val="318526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Phone Image">
    <p:spTree>
      <p:nvGrpSpPr>
        <p:cNvPr id="1" name=""/>
        <p:cNvGrpSpPr/>
        <p:nvPr/>
      </p:nvGrpSpPr>
      <p:grpSpPr>
        <a:xfrm>
          <a:off x="0" y="0"/>
          <a:ext cx="0" cy="0"/>
          <a:chOff x="0" y="0"/>
          <a:chExt cx="0" cy="0"/>
        </a:xfrm>
      </p:grpSpPr>
      <p:pic>
        <p:nvPicPr>
          <p:cNvPr id="5" name="Picture 4" descr="A mobile phone or fablet, framing the slide's picture frame">
            <a:extLst>
              <a:ext uri="{FF2B5EF4-FFF2-40B4-BE49-F238E27FC236}">
                <a16:creationId xmlns:a16="http://schemas.microsoft.com/office/drawing/2014/main" id="{E58856DC-D0B9-4818-B015-86D5DABF5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2CC9DB8C-E6E9-4617-992E-DD7053A98A2F}"/>
              </a:ext>
            </a:extLst>
          </p:cNvPr>
          <p:cNvSpPr>
            <a:spLocks noGrp="1"/>
          </p:cNvSpPr>
          <p:nvPr>
            <p:ph type="title"/>
          </p:nvPr>
        </p:nvSpPr>
        <p:spPr/>
        <p:txBody>
          <a:bodyPr/>
          <a:lstStyle/>
          <a:p>
            <a:r>
              <a:rPr lang="en-US" noProof="0"/>
              <a:t>Click to edit Master title style</a:t>
            </a:r>
            <a:endParaRPr lang="en-GB" noProof="0"/>
          </a:p>
        </p:txBody>
      </p:sp>
      <p:sp>
        <p:nvSpPr>
          <p:cNvPr id="13" name="Picture Placeholder 12">
            <a:extLst>
              <a:ext uri="{FF2B5EF4-FFF2-40B4-BE49-F238E27FC236}">
                <a16:creationId xmlns:a16="http://schemas.microsoft.com/office/drawing/2014/main" id="{20E9D313-2F86-4D4E-8486-652CF7858DD4}"/>
              </a:ext>
            </a:extLst>
          </p:cNvPr>
          <p:cNvSpPr>
            <a:spLocks noGrp="1"/>
          </p:cNvSpPr>
          <p:nvPr>
            <p:ph type="pic" sz="quarter" idx="10"/>
          </p:nvPr>
        </p:nvSpPr>
        <p:spPr>
          <a:xfrm>
            <a:off x="5105229" y="1728418"/>
            <a:ext cx="1987125" cy="3716289"/>
          </a:xfrm>
          <a:custGeom>
            <a:avLst/>
            <a:gdLst>
              <a:gd name="connsiteX0" fmla="*/ 0 w 1982787"/>
              <a:gd name="connsiteY0" fmla="*/ 330471 h 3741738"/>
              <a:gd name="connsiteX1" fmla="*/ 330471 w 1982787"/>
              <a:gd name="connsiteY1" fmla="*/ 0 h 3741738"/>
              <a:gd name="connsiteX2" fmla="*/ 1652316 w 1982787"/>
              <a:gd name="connsiteY2" fmla="*/ 0 h 3741738"/>
              <a:gd name="connsiteX3" fmla="*/ 1982787 w 1982787"/>
              <a:gd name="connsiteY3" fmla="*/ 330471 h 3741738"/>
              <a:gd name="connsiteX4" fmla="*/ 1982787 w 1982787"/>
              <a:gd name="connsiteY4" fmla="*/ 3411267 h 3741738"/>
              <a:gd name="connsiteX5" fmla="*/ 1652316 w 1982787"/>
              <a:gd name="connsiteY5" fmla="*/ 3741738 h 3741738"/>
              <a:gd name="connsiteX6" fmla="*/ 330471 w 1982787"/>
              <a:gd name="connsiteY6" fmla="*/ 3741738 h 3741738"/>
              <a:gd name="connsiteX7" fmla="*/ 0 w 1982787"/>
              <a:gd name="connsiteY7" fmla="*/ 3411267 h 3741738"/>
              <a:gd name="connsiteX8" fmla="*/ 0 w 1982787"/>
              <a:gd name="connsiteY8" fmla="*/ 330471 h 3741738"/>
              <a:gd name="connsiteX0" fmla="*/ 1227 w 1984014"/>
              <a:gd name="connsiteY0" fmla="*/ 330471 h 3741832"/>
              <a:gd name="connsiteX1" fmla="*/ 331698 w 1984014"/>
              <a:gd name="connsiteY1" fmla="*/ 0 h 3741832"/>
              <a:gd name="connsiteX2" fmla="*/ 1653543 w 1984014"/>
              <a:gd name="connsiteY2" fmla="*/ 0 h 3741832"/>
              <a:gd name="connsiteX3" fmla="*/ 1984014 w 1984014"/>
              <a:gd name="connsiteY3" fmla="*/ 330471 h 3741832"/>
              <a:gd name="connsiteX4" fmla="*/ 1984014 w 1984014"/>
              <a:gd name="connsiteY4" fmla="*/ 3411267 h 3741832"/>
              <a:gd name="connsiteX5" fmla="*/ 1653543 w 1984014"/>
              <a:gd name="connsiteY5" fmla="*/ 3741738 h 3741832"/>
              <a:gd name="connsiteX6" fmla="*/ 331698 w 1984014"/>
              <a:gd name="connsiteY6" fmla="*/ 3741738 h 3741832"/>
              <a:gd name="connsiteX7" fmla="*/ 1227 w 1984014"/>
              <a:gd name="connsiteY7" fmla="*/ 3411267 h 3741832"/>
              <a:gd name="connsiteX8" fmla="*/ 1227 w 1984014"/>
              <a:gd name="connsiteY8" fmla="*/ 330471 h 3741832"/>
              <a:gd name="connsiteX0" fmla="*/ 1530 w 1984317"/>
              <a:gd name="connsiteY0" fmla="*/ 330471 h 3742531"/>
              <a:gd name="connsiteX1" fmla="*/ 332001 w 1984317"/>
              <a:gd name="connsiteY1" fmla="*/ 0 h 3742531"/>
              <a:gd name="connsiteX2" fmla="*/ 1653846 w 1984317"/>
              <a:gd name="connsiteY2" fmla="*/ 0 h 3742531"/>
              <a:gd name="connsiteX3" fmla="*/ 1984317 w 1984317"/>
              <a:gd name="connsiteY3" fmla="*/ 330471 h 3742531"/>
              <a:gd name="connsiteX4" fmla="*/ 1984317 w 1984317"/>
              <a:gd name="connsiteY4" fmla="*/ 3411267 h 3742531"/>
              <a:gd name="connsiteX5" fmla="*/ 1653846 w 1984317"/>
              <a:gd name="connsiteY5" fmla="*/ 3741738 h 3742531"/>
              <a:gd name="connsiteX6" fmla="*/ 332001 w 1984317"/>
              <a:gd name="connsiteY6" fmla="*/ 3741738 h 3742531"/>
              <a:gd name="connsiteX7" fmla="*/ 1530 w 1984317"/>
              <a:gd name="connsiteY7" fmla="*/ 3411267 h 3742531"/>
              <a:gd name="connsiteX8" fmla="*/ 1530 w 1984317"/>
              <a:gd name="connsiteY8" fmla="*/ 330471 h 3742531"/>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126"/>
              <a:gd name="connsiteY0" fmla="*/ 330471 h 3744121"/>
              <a:gd name="connsiteX1" fmla="*/ 332231 w 1985126"/>
              <a:gd name="connsiteY1" fmla="*/ 0 h 3744121"/>
              <a:gd name="connsiteX2" fmla="*/ 1654076 w 1985126"/>
              <a:gd name="connsiteY2" fmla="*/ 0 h 3744121"/>
              <a:gd name="connsiteX3" fmla="*/ 1984547 w 1985126"/>
              <a:gd name="connsiteY3" fmla="*/ 330471 h 3744121"/>
              <a:gd name="connsiteX4" fmla="*/ 1984547 w 1985126"/>
              <a:gd name="connsiteY4" fmla="*/ 3411267 h 3744121"/>
              <a:gd name="connsiteX5" fmla="*/ 1654076 w 1985126"/>
              <a:gd name="connsiteY5" fmla="*/ 3741738 h 3744121"/>
              <a:gd name="connsiteX6" fmla="*/ 332231 w 1985126"/>
              <a:gd name="connsiteY6" fmla="*/ 3741738 h 3744121"/>
              <a:gd name="connsiteX7" fmla="*/ 1760 w 1985126"/>
              <a:gd name="connsiteY7" fmla="*/ 3411267 h 3744121"/>
              <a:gd name="connsiteX8" fmla="*/ 1760 w 1985126"/>
              <a:gd name="connsiteY8" fmla="*/ 330471 h 3744121"/>
              <a:gd name="connsiteX0" fmla="*/ 1760 w 1985367"/>
              <a:gd name="connsiteY0" fmla="*/ 330471 h 3742999"/>
              <a:gd name="connsiteX1" fmla="*/ 332231 w 1985367"/>
              <a:gd name="connsiteY1" fmla="*/ 0 h 3742999"/>
              <a:gd name="connsiteX2" fmla="*/ 1654076 w 1985367"/>
              <a:gd name="connsiteY2" fmla="*/ 0 h 3742999"/>
              <a:gd name="connsiteX3" fmla="*/ 1984547 w 1985367"/>
              <a:gd name="connsiteY3" fmla="*/ 330471 h 3742999"/>
              <a:gd name="connsiteX4" fmla="*/ 1984547 w 1985367"/>
              <a:gd name="connsiteY4" fmla="*/ 3411267 h 3742999"/>
              <a:gd name="connsiteX5" fmla="*/ 1654076 w 1985367"/>
              <a:gd name="connsiteY5" fmla="*/ 3741738 h 3742999"/>
              <a:gd name="connsiteX6" fmla="*/ 332231 w 1985367"/>
              <a:gd name="connsiteY6" fmla="*/ 3741738 h 3742999"/>
              <a:gd name="connsiteX7" fmla="*/ 1760 w 1985367"/>
              <a:gd name="connsiteY7" fmla="*/ 3411267 h 3742999"/>
              <a:gd name="connsiteX8" fmla="*/ 1760 w 1985367"/>
              <a:gd name="connsiteY8" fmla="*/ 330471 h 3742999"/>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771"/>
              <a:gd name="connsiteY0" fmla="*/ 330471 h 3742531"/>
              <a:gd name="connsiteX1" fmla="*/ 332231 w 1985771"/>
              <a:gd name="connsiteY1" fmla="*/ 0 h 3742531"/>
              <a:gd name="connsiteX2" fmla="*/ 1654076 w 1985771"/>
              <a:gd name="connsiteY2" fmla="*/ 0 h 3742531"/>
              <a:gd name="connsiteX3" fmla="*/ 1984547 w 1985771"/>
              <a:gd name="connsiteY3" fmla="*/ 330471 h 3742531"/>
              <a:gd name="connsiteX4" fmla="*/ 1984547 w 1985771"/>
              <a:gd name="connsiteY4" fmla="*/ 3411267 h 3742531"/>
              <a:gd name="connsiteX5" fmla="*/ 1654076 w 1985771"/>
              <a:gd name="connsiteY5" fmla="*/ 3741738 h 3742531"/>
              <a:gd name="connsiteX6" fmla="*/ 332231 w 1985771"/>
              <a:gd name="connsiteY6" fmla="*/ 3741738 h 3742531"/>
              <a:gd name="connsiteX7" fmla="*/ 1760 w 1985771"/>
              <a:gd name="connsiteY7" fmla="*/ 3411267 h 3742531"/>
              <a:gd name="connsiteX8" fmla="*/ 1760 w 1985771"/>
              <a:gd name="connsiteY8" fmla="*/ 330471 h 3742531"/>
              <a:gd name="connsiteX0" fmla="*/ 1760 w 1985745"/>
              <a:gd name="connsiteY0" fmla="*/ 330471 h 3743635"/>
              <a:gd name="connsiteX1" fmla="*/ 332231 w 1985745"/>
              <a:gd name="connsiteY1" fmla="*/ 0 h 3743635"/>
              <a:gd name="connsiteX2" fmla="*/ 1654076 w 1985745"/>
              <a:gd name="connsiteY2" fmla="*/ 0 h 3743635"/>
              <a:gd name="connsiteX3" fmla="*/ 1984547 w 1985745"/>
              <a:gd name="connsiteY3" fmla="*/ 330471 h 3743635"/>
              <a:gd name="connsiteX4" fmla="*/ 1984547 w 1985745"/>
              <a:gd name="connsiteY4" fmla="*/ 3411267 h 3743635"/>
              <a:gd name="connsiteX5" fmla="*/ 1654076 w 1985745"/>
              <a:gd name="connsiteY5" fmla="*/ 3741738 h 3743635"/>
              <a:gd name="connsiteX6" fmla="*/ 332231 w 1985745"/>
              <a:gd name="connsiteY6" fmla="*/ 3741738 h 3743635"/>
              <a:gd name="connsiteX7" fmla="*/ 1760 w 1985745"/>
              <a:gd name="connsiteY7" fmla="*/ 3411267 h 3743635"/>
              <a:gd name="connsiteX8" fmla="*/ 1760 w 1985745"/>
              <a:gd name="connsiteY8" fmla="*/ 330471 h 3743635"/>
              <a:gd name="connsiteX0" fmla="*/ 1760 w 1986710"/>
              <a:gd name="connsiteY0" fmla="*/ 330471 h 3742907"/>
              <a:gd name="connsiteX1" fmla="*/ 332231 w 1986710"/>
              <a:gd name="connsiteY1" fmla="*/ 0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30471 h 3742907"/>
              <a:gd name="connsiteX1" fmla="*/ 332231 w 1986710"/>
              <a:gd name="connsiteY1" fmla="*/ 31432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3853 h 3716289"/>
              <a:gd name="connsiteX1" fmla="*/ 332231 w 1986710"/>
              <a:gd name="connsiteY1" fmla="*/ 4814 h 3716289"/>
              <a:gd name="connsiteX2" fmla="*/ 1656934 w 1986710"/>
              <a:gd name="connsiteY2" fmla="*/ 1957 h 3716289"/>
              <a:gd name="connsiteX3" fmla="*/ 1984547 w 1986710"/>
              <a:gd name="connsiteY3" fmla="*/ 303853 h 3716289"/>
              <a:gd name="connsiteX4" fmla="*/ 1984547 w 1986710"/>
              <a:gd name="connsiteY4" fmla="*/ 3384649 h 3716289"/>
              <a:gd name="connsiteX5" fmla="*/ 1654076 w 1986710"/>
              <a:gd name="connsiteY5" fmla="*/ 3715120 h 3716289"/>
              <a:gd name="connsiteX6" fmla="*/ 332231 w 1986710"/>
              <a:gd name="connsiteY6" fmla="*/ 3715120 h 3716289"/>
              <a:gd name="connsiteX7" fmla="*/ 1760 w 1986710"/>
              <a:gd name="connsiteY7" fmla="*/ 3384649 h 3716289"/>
              <a:gd name="connsiteX8" fmla="*/ 1760 w 1986710"/>
              <a:gd name="connsiteY8" fmla="*/ 303853 h 3716289"/>
              <a:gd name="connsiteX0" fmla="*/ 1760 w 1987125"/>
              <a:gd name="connsiteY0" fmla="*/ 303853 h 3716289"/>
              <a:gd name="connsiteX1" fmla="*/ 332231 w 1987125"/>
              <a:gd name="connsiteY1" fmla="*/ 4814 h 3716289"/>
              <a:gd name="connsiteX2" fmla="*/ 1656934 w 1987125"/>
              <a:gd name="connsiteY2" fmla="*/ 1957 h 3716289"/>
              <a:gd name="connsiteX3" fmla="*/ 1984547 w 1987125"/>
              <a:gd name="connsiteY3" fmla="*/ 303853 h 3716289"/>
              <a:gd name="connsiteX4" fmla="*/ 1984547 w 1987125"/>
              <a:gd name="connsiteY4" fmla="*/ 3384649 h 3716289"/>
              <a:gd name="connsiteX5" fmla="*/ 1654076 w 1987125"/>
              <a:gd name="connsiteY5" fmla="*/ 3715120 h 3716289"/>
              <a:gd name="connsiteX6" fmla="*/ 332231 w 1987125"/>
              <a:gd name="connsiteY6" fmla="*/ 3715120 h 3716289"/>
              <a:gd name="connsiteX7" fmla="*/ 1760 w 1987125"/>
              <a:gd name="connsiteY7" fmla="*/ 3384649 h 3716289"/>
              <a:gd name="connsiteX8" fmla="*/ 1760 w 1987125"/>
              <a:gd name="connsiteY8" fmla="*/ 303853 h 371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125" h="3716289">
                <a:moveTo>
                  <a:pt x="1760" y="303853"/>
                </a:moveTo>
                <a:cubicBezTo>
                  <a:pt x="4617" y="98479"/>
                  <a:pt x="3984" y="-26619"/>
                  <a:pt x="332231" y="4814"/>
                </a:cubicBezTo>
                <a:lnTo>
                  <a:pt x="1656934" y="1957"/>
                </a:lnTo>
                <a:cubicBezTo>
                  <a:pt x="1839448" y="1957"/>
                  <a:pt x="2010265" y="-18678"/>
                  <a:pt x="1984547" y="303853"/>
                </a:cubicBezTo>
                <a:lnTo>
                  <a:pt x="1984547" y="3384649"/>
                </a:lnTo>
                <a:cubicBezTo>
                  <a:pt x="2004550" y="3738613"/>
                  <a:pt x="1885168" y="3717978"/>
                  <a:pt x="1654076" y="3715120"/>
                </a:cubicBezTo>
                <a:lnTo>
                  <a:pt x="332231" y="3715120"/>
                </a:lnTo>
                <a:cubicBezTo>
                  <a:pt x="92567" y="3717978"/>
                  <a:pt x="-15385" y="3730041"/>
                  <a:pt x="1760" y="3384649"/>
                </a:cubicBezTo>
                <a:lnTo>
                  <a:pt x="1760" y="303853"/>
                </a:lnTo>
                <a:close/>
              </a:path>
            </a:pathLst>
          </a:custGeom>
          <a:solidFill>
            <a:schemeClr val="bg1">
              <a:lumMod val="85000"/>
            </a:schemeClr>
          </a:solidFill>
        </p:spPr>
        <p:txBody>
          <a:bodyPr/>
          <a:lstStyle/>
          <a:p>
            <a:r>
              <a:rPr lang="en-US"/>
              <a:t>Click icon to add picture</a:t>
            </a:r>
            <a:endParaRPr lang="en-GB"/>
          </a:p>
        </p:txBody>
      </p:sp>
      <p:sp>
        <p:nvSpPr>
          <p:cNvPr id="3" name="Footer Placeholder 2">
            <a:extLst>
              <a:ext uri="{FF2B5EF4-FFF2-40B4-BE49-F238E27FC236}">
                <a16:creationId xmlns:a16="http://schemas.microsoft.com/office/drawing/2014/main" id="{14CC8108-1039-4BAC-9698-426FC678F59A}"/>
              </a:ext>
            </a:extLst>
          </p:cNvPr>
          <p:cNvSpPr>
            <a:spLocks noGrp="1"/>
          </p:cNvSpPr>
          <p:nvPr>
            <p:ph type="ftr" sz="quarter" idx="13"/>
          </p:nvPr>
        </p:nvSpPr>
        <p:spPr/>
        <p:txBody>
          <a:bodyPr/>
          <a:lstStyle/>
          <a:p>
            <a:r>
              <a:rPr lang="en-GB"/>
              <a:t>Footer text (Insert&gt;Header &amp; Footer)</a:t>
            </a:r>
          </a:p>
        </p:txBody>
      </p:sp>
    </p:spTree>
    <p:extLst>
      <p:ext uri="{BB962C8B-B14F-4D97-AF65-F5344CB8AC3E}">
        <p14:creationId xmlns:p14="http://schemas.microsoft.com/office/powerpoint/2010/main" val="369429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t Image">
    <p:spTree>
      <p:nvGrpSpPr>
        <p:cNvPr id="1" name=""/>
        <p:cNvGrpSpPr/>
        <p:nvPr/>
      </p:nvGrpSpPr>
      <p:grpSpPr>
        <a:xfrm>
          <a:off x="0" y="0"/>
          <a:ext cx="0" cy="0"/>
          <a:chOff x="0" y="0"/>
          <a:chExt cx="0" cy="0"/>
        </a:xfrm>
      </p:grpSpPr>
      <p:pic>
        <p:nvPicPr>
          <p:cNvPr id="4" name="Picture 3" descr="A laptop screen, framing the slide's picture frame">
            <a:extLst>
              <a:ext uri="{FF2B5EF4-FFF2-40B4-BE49-F238E27FC236}">
                <a16:creationId xmlns:a16="http://schemas.microsoft.com/office/drawing/2014/main" id="{6444C501-1D7F-4BDF-9455-ADD023981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icture Placeholder 12">
            <a:extLst>
              <a:ext uri="{FF2B5EF4-FFF2-40B4-BE49-F238E27FC236}">
                <a16:creationId xmlns:a16="http://schemas.microsoft.com/office/drawing/2014/main" id="{20E9D313-2F86-4D4E-8486-652CF7858DD4}"/>
              </a:ext>
            </a:extLst>
          </p:cNvPr>
          <p:cNvSpPr>
            <a:spLocks noGrp="1"/>
          </p:cNvSpPr>
          <p:nvPr>
            <p:ph type="pic" sz="quarter" idx="10"/>
          </p:nvPr>
        </p:nvSpPr>
        <p:spPr>
          <a:xfrm>
            <a:off x="2591179" y="871704"/>
            <a:ext cx="7005994" cy="4456335"/>
          </a:xfrm>
          <a:custGeom>
            <a:avLst/>
            <a:gdLst>
              <a:gd name="connsiteX0" fmla="*/ 0 w 1982787"/>
              <a:gd name="connsiteY0" fmla="*/ 330471 h 3741738"/>
              <a:gd name="connsiteX1" fmla="*/ 330471 w 1982787"/>
              <a:gd name="connsiteY1" fmla="*/ 0 h 3741738"/>
              <a:gd name="connsiteX2" fmla="*/ 1652316 w 1982787"/>
              <a:gd name="connsiteY2" fmla="*/ 0 h 3741738"/>
              <a:gd name="connsiteX3" fmla="*/ 1982787 w 1982787"/>
              <a:gd name="connsiteY3" fmla="*/ 330471 h 3741738"/>
              <a:gd name="connsiteX4" fmla="*/ 1982787 w 1982787"/>
              <a:gd name="connsiteY4" fmla="*/ 3411267 h 3741738"/>
              <a:gd name="connsiteX5" fmla="*/ 1652316 w 1982787"/>
              <a:gd name="connsiteY5" fmla="*/ 3741738 h 3741738"/>
              <a:gd name="connsiteX6" fmla="*/ 330471 w 1982787"/>
              <a:gd name="connsiteY6" fmla="*/ 3741738 h 3741738"/>
              <a:gd name="connsiteX7" fmla="*/ 0 w 1982787"/>
              <a:gd name="connsiteY7" fmla="*/ 3411267 h 3741738"/>
              <a:gd name="connsiteX8" fmla="*/ 0 w 1982787"/>
              <a:gd name="connsiteY8" fmla="*/ 330471 h 3741738"/>
              <a:gd name="connsiteX0" fmla="*/ 1227 w 1984014"/>
              <a:gd name="connsiteY0" fmla="*/ 330471 h 3741832"/>
              <a:gd name="connsiteX1" fmla="*/ 331698 w 1984014"/>
              <a:gd name="connsiteY1" fmla="*/ 0 h 3741832"/>
              <a:gd name="connsiteX2" fmla="*/ 1653543 w 1984014"/>
              <a:gd name="connsiteY2" fmla="*/ 0 h 3741832"/>
              <a:gd name="connsiteX3" fmla="*/ 1984014 w 1984014"/>
              <a:gd name="connsiteY3" fmla="*/ 330471 h 3741832"/>
              <a:gd name="connsiteX4" fmla="*/ 1984014 w 1984014"/>
              <a:gd name="connsiteY4" fmla="*/ 3411267 h 3741832"/>
              <a:gd name="connsiteX5" fmla="*/ 1653543 w 1984014"/>
              <a:gd name="connsiteY5" fmla="*/ 3741738 h 3741832"/>
              <a:gd name="connsiteX6" fmla="*/ 331698 w 1984014"/>
              <a:gd name="connsiteY6" fmla="*/ 3741738 h 3741832"/>
              <a:gd name="connsiteX7" fmla="*/ 1227 w 1984014"/>
              <a:gd name="connsiteY7" fmla="*/ 3411267 h 3741832"/>
              <a:gd name="connsiteX8" fmla="*/ 1227 w 1984014"/>
              <a:gd name="connsiteY8" fmla="*/ 330471 h 3741832"/>
              <a:gd name="connsiteX0" fmla="*/ 1530 w 1984317"/>
              <a:gd name="connsiteY0" fmla="*/ 330471 h 3742531"/>
              <a:gd name="connsiteX1" fmla="*/ 332001 w 1984317"/>
              <a:gd name="connsiteY1" fmla="*/ 0 h 3742531"/>
              <a:gd name="connsiteX2" fmla="*/ 1653846 w 1984317"/>
              <a:gd name="connsiteY2" fmla="*/ 0 h 3742531"/>
              <a:gd name="connsiteX3" fmla="*/ 1984317 w 1984317"/>
              <a:gd name="connsiteY3" fmla="*/ 330471 h 3742531"/>
              <a:gd name="connsiteX4" fmla="*/ 1984317 w 1984317"/>
              <a:gd name="connsiteY4" fmla="*/ 3411267 h 3742531"/>
              <a:gd name="connsiteX5" fmla="*/ 1653846 w 1984317"/>
              <a:gd name="connsiteY5" fmla="*/ 3741738 h 3742531"/>
              <a:gd name="connsiteX6" fmla="*/ 332001 w 1984317"/>
              <a:gd name="connsiteY6" fmla="*/ 3741738 h 3742531"/>
              <a:gd name="connsiteX7" fmla="*/ 1530 w 1984317"/>
              <a:gd name="connsiteY7" fmla="*/ 3411267 h 3742531"/>
              <a:gd name="connsiteX8" fmla="*/ 1530 w 1984317"/>
              <a:gd name="connsiteY8" fmla="*/ 330471 h 3742531"/>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126"/>
              <a:gd name="connsiteY0" fmla="*/ 330471 h 3744121"/>
              <a:gd name="connsiteX1" fmla="*/ 332231 w 1985126"/>
              <a:gd name="connsiteY1" fmla="*/ 0 h 3744121"/>
              <a:gd name="connsiteX2" fmla="*/ 1654076 w 1985126"/>
              <a:gd name="connsiteY2" fmla="*/ 0 h 3744121"/>
              <a:gd name="connsiteX3" fmla="*/ 1984547 w 1985126"/>
              <a:gd name="connsiteY3" fmla="*/ 330471 h 3744121"/>
              <a:gd name="connsiteX4" fmla="*/ 1984547 w 1985126"/>
              <a:gd name="connsiteY4" fmla="*/ 3411267 h 3744121"/>
              <a:gd name="connsiteX5" fmla="*/ 1654076 w 1985126"/>
              <a:gd name="connsiteY5" fmla="*/ 3741738 h 3744121"/>
              <a:gd name="connsiteX6" fmla="*/ 332231 w 1985126"/>
              <a:gd name="connsiteY6" fmla="*/ 3741738 h 3744121"/>
              <a:gd name="connsiteX7" fmla="*/ 1760 w 1985126"/>
              <a:gd name="connsiteY7" fmla="*/ 3411267 h 3744121"/>
              <a:gd name="connsiteX8" fmla="*/ 1760 w 1985126"/>
              <a:gd name="connsiteY8" fmla="*/ 330471 h 3744121"/>
              <a:gd name="connsiteX0" fmla="*/ 1760 w 1985367"/>
              <a:gd name="connsiteY0" fmla="*/ 330471 h 3742999"/>
              <a:gd name="connsiteX1" fmla="*/ 332231 w 1985367"/>
              <a:gd name="connsiteY1" fmla="*/ 0 h 3742999"/>
              <a:gd name="connsiteX2" fmla="*/ 1654076 w 1985367"/>
              <a:gd name="connsiteY2" fmla="*/ 0 h 3742999"/>
              <a:gd name="connsiteX3" fmla="*/ 1984547 w 1985367"/>
              <a:gd name="connsiteY3" fmla="*/ 330471 h 3742999"/>
              <a:gd name="connsiteX4" fmla="*/ 1984547 w 1985367"/>
              <a:gd name="connsiteY4" fmla="*/ 3411267 h 3742999"/>
              <a:gd name="connsiteX5" fmla="*/ 1654076 w 1985367"/>
              <a:gd name="connsiteY5" fmla="*/ 3741738 h 3742999"/>
              <a:gd name="connsiteX6" fmla="*/ 332231 w 1985367"/>
              <a:gd name="connsiteY6" fmla="*/ 3741738 h 3742999"/>
              <a:gd name="connsiteX7" fmla="*/ 1760 w 1985367"/>
              <a:gd name="connsiteY7" fmla="*/ 3411267 h 3742999"/>
              <a:gd name="connsiteX8" fmla="*/ 1760 w 1985367"/>
              <a:gd name="connsiteY8" fmla="*/ 330471 h 3742999"/>
              <a:gd name="connsiteX0" fmla="*/ 1760 w 1984547"/>
              <a:gd name="connsiteY0" fmla="*/ 330471 h 3742531"/>
              <a:gd name="connsiteX1" fmla="*/ 332231 w 1984547"/>
              <a:gd name="connsiteY1" fmla="*/ 0 h 3742531"/>
              <a:gd name="connsiteX2" fmla="*/ 1654076 w 1984547"/>
              <a:gd name="connsiteY2" fmla="*/ 0 h 3742531"/>
              <a:gd name="connsiteX3" fmla="*/ 1984547 w 1984547"/>
              <a:gd name="connsiteY3" fmla="*/ 330471 h 3742531"/>
              <a:gd name="connsiteX4" fmla="*/ 1984547 w 1984547"/>
              <a:gd name="connsiteY4" fmla="*/ 3411267 h 3742531"/>
              <a:gd name="connsiteX5" fmla="*/ 1654076 w 1984547"/>
              <a:gd name="connsiteY5" fmla="*/ 3741738 h 3742531"/>
              <a:gd name="connsiteX6" fmla="*/ 332231 w 1984547"/>
              <a:gd name="connsiteY6" fmla="*/ 3741738 h 3742531"/>
              <a:gd name="connsiteX7" fmla="*/ 1760 w 1984547"/>
              <a:gd name="connsiteY7" fmla="*/ 3411267 h 3742531"/>
              <a:gd name="connsiteX8" fmla="*/ 1760 w 1984547"/>
              <a:gd name="connsiteY8" fmla="*/ 330471 h 3742531"/>
              <a:gd name="connsiteX0" fmla="*/ 1760 w 1985771"/>
              <a:gd name="connsiteY0" fmla="*/ 330471 h 3742531"/>
              <a:gd name="connsiteX1" fmla="*/ 332231 w 1985771"/>
              <a:gd name="connsiteY1" fmla="*/ 0 h 3742531"/>
              <a:gd name="connsiteX2" fmla="*/ 1654076 w 1985771"/>
              <a:gd name="connsiteY2" fmla="*/ 0 h 3742531"/>
              <a:gd name="connsiteX3" fmla="*/ 1984547 w 1985771"/>
              <a:gd name="connsiteY3" fmla="*/ 330471 h 3742531"/>
              <a:gd name="connsiteX4" fmla="*/ 1984547 w 1985771"/>
              <a:gd name="connsiteY4" fmla="*/ 3411267 h 3742531"/>
              <a:gd name="connsiteX5" fmla="*/ 1654076 w 1985771"/>
              <a:gd name="connsiteY5" fmla="*/ 3741738 h 3742531"/>
              <a:gd name="connsiteX6" fmla="*/ 332231 w 1985771"/>
              <a:gd name="connsiteY6" fmla="*/ 3741738 h 3742531"/>
              <a:gd name="connsiteX7" fmla="*/ 1760 w 1985771"/>
              <a:gd name="connsiteY7" fmla="*/ 3411267 h 3742531"/>
              <a:gd name="connsiteX8" fmla="*/ 1760 w 1985771"/>
              <a:gd name="connsiteY8" fmla="*/ 330471 h 3742531"/>
              <a:gd name="connsiteX0" fmla="*/ 1760 w 1985745"/>
              <a:gd name="connsiteY0" fmla="*/ 330471 h 3743635"/>
              <a:gd name="connsiteX1" fmla="*/ 332231 w 1985745"/>
              <a:gd name="connsiteY1" fmla="*/ 0 h 3743635"/>
              <a:gd name="connsiteX2" fmla="*/ 1654076 w 1985745"/>
              <a:gd name="connsiteY2" fmla="*/ 0 h 3743635"/>
              <a:gd name="connsiteX3" fmla="*/ 1984547 w 1985745"/>
              <a:gd name="connsiteY3" fmla="*/ 330471 h 3743635"/>
              <a:gd name="connsiteX4" fmla="*/ 1984547 w 1985745"/>
              <a:gd name="connsiteY4" fmla="*/ 3411267 h 3743635"/>
              <a:gd name="connsiteX5" fmla="*/ 1654076 w 1985745"/>
              <a:gd name="connsiteY5" fmla="*/ 3741738 h 3743635"/>
              <a:gd name="connsiteX6" fmla="*/ 332231 w 1985745"/>
              <a:gd name="connsiteY6" fmla="*/ 3741738 h 3743635"/>
              <a:gd name="connsiteX7" fmla="*/ 1760 w 1985745"/>
              <a:gd name="connsiteY7" fmla="*/ 3411267 h 3743635"/>
              <a:gd name="connsiteX8" fmla="*/ 1760 w 1985745"/>
              <a:gd name="connsiteY8" fmla="*/ 330471 h 3743635"/>
              <a:gd name="connsiteX0" fmla="*/ 1760 w 1986710"/>
              <a:gd name="connsiteY0" fmla="*/ 330471 h 3742907"/>
              <a:gd name="connsiteX1" fmla="*/ 332231 w 1986710"/>
              <a:gd name="connsiteY1" fmla="*/ 0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30471 h 3742907"/>
              <a:gd name="connsiteX1" fmla="*/ 332231 w 1986710"/>
              <a:gd name="connsiteY1" fmla="*/ 31432 h 3742907"/>
              <a:gd name="connsiteX2" fmla="*/ 1654076 w 1986710"/>
              <a:gd name="connsiteY2" fmla="*/ 0 h 3742907"/>
              <a:gd name="connsiteX3" fmla="*/ 1984547 w 1986710"/>
              <a:gd name="connsiteY3" fmla="*/ 330471 h 3742907"/>
              <a:gd name="connsiteX4" fmla="*/ 1984547 w 1986710"/>
              <a:gd name="connsiteY4" fmla="*/ 3411267 h 3742907"/>
              <a:gd name="connsiteX5" fmla="*/ 1654076 w 1986710"/>
              <a:gd name="connsiteY5" fmla="*/ 3741738 h 3742907"/>
              <a:gd name="connsiteX6" fmla="*/ 332231 w 1986710"/>
              <a:gd name="connsiteY6" fmla="*/ 3741738 h 3742907"/>
              <a:gd name="connsiteX7" fmla="*/ 1760 w 1986710"/>
              <a:gd name="connsiteY7" fmla="*/ 3411267 h 3742907"/>
              <a:gd name="connsiteX8" fmla="*/ 1760 w 1986710"/>
              <a:gd name="connsiteY8" fmla="*/ 330471 h 3742907"/>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1896 h 3714332"/>
              <a:gd name="connsiteX1" fmla="*/ 332231 w 1986710"/>
              <a:gd name="connsiteY1" fmla="*/ 2857 h 3714332"/>
              <a:gd name="connsiteX2" fmla="*/ 1656934 w 1986710"/>
              <a:gd name="connsiteY2" fmla="*/ 0 h 3714332"/>
              <a:gd name="connsiteX3" fmla="*/ 1984547 w 1986710"/>
              <a:gd name="connsiteY3" fmla="*/ 301896 h 3714332"/>
              <a:gd name="connsiteX4" fmla="*/ 1984547 w 1986710"/>
              <a:gd name="connsiteY4" fmla="*/ 3382692 h 3714332"/>
              <a:gd name="connsiteX5" fmla="*/ 1654076 w 1986710"/>
              <a:gd name="connsiteY5" fmla="*/ 3713163 h 3714332"/>
              <a:gd name="connsiteX6" fmla="*/ 332231 w 1986710"/>
              <a:gd name="connsiteY6" fmla="*/ 3713163 h 3714332"/>
              <a:gd name="connsiteX7" fmla="*/ 1760 w 1986710"/>
              <a:gd name="connsiteY7" fmla="*/ 3382692 h 3714332"/>
              <a:gd name="connsiteX8" fmla="*/ 1760 w 1986710"/>
              <a:gd name="connsiteY8" fmla="*/ 301896 h 3714332"/>
              <a:gd name="connsiteX0" fmla="*/ 1760 w 1986710"/>
              <a:gd name="connsiteY0" fmla="*/ 303853 h 3716289"/>
              <a:gd name="connsiteX1" fmla="*/ 332231 w 1986710"/>
              <a:gd name="connsiteY1" fmla="*/ 4814 h 3716289"/>
              <a:gd name="connsiteX2" fmla="*/ 1656934 w 1986710"/>
              <a:gd name="connsiteY2" fmla="*/ 1957 h 3716289"/>
              <a:gd name="connsiteX3" fmla="*/ 1984547 w 1986710"/>
              <a:gd name="connsiteY3" fmla="*/ 303853 h 3716289"/>
              <a:gd name="connsiteX4" fmla="*/ 1984547 w 1986710"/>
              <a:gd name="connsiteY4" fmla="*/ 3384649 h 3716289"/>
              <a:gd name="connsiteX5" fmla="*/ 1654076 w 1986710"/>
              <a:gd name="connsiteY5" fmla="*/ 3715120 h 3716289"/>
              <a:gd name="connsiteX6" fmla="*/ 332231 w 1986710"/>
              <a:gd name="connsiteY6" fmla="*/ 3715120 h 3716289"/>
              <a:gd name="connsiteX7" fmla="*/ 1760 w 1986710"/>
              <a:gd name="connsiteY7" fmla="*/ 3384649 h 3716289"/>
              <a:gd name="connsiteX8" fmla="*/ 1760 w 1986710"/>
              <a:gd name="connsiteY8" fmla="*/ 303853 h 3716289"/>
              <a:gd name="connsiteX0" fmla="*/ 1760 w 1987125"/>
              <a:gd name="connsiteY0" fmla="*/ 303853 h 3716289"/>
              <a:gd name="connsiteX1" fmla="*/ 332231 w 1987125"/>
              <a:gd name="connsiteY1" fmla="*/ 4814 h 3716289"/>
              <a:gd name="connsiteX2" fmla="*/ 1656934 w 1987125"/>
              <a:gd name="connsiteY2" fmla="*/ 1957 h 3716289"/>
              <a:gd name="connsiteX3" fmla="*/ 1984547 w 1987125"/>
              <a:gd name="connsiteY3" fmla="*/ 303853 h 3716289"/>
              <a:gd name="connsiteX4" fmla="*/ 1984547 w 1987125"/>
              <a:gd name="connsiteY4" fmla="*/ 3384649 h 3716289"/>
              <a:gd name="connsiteX5" fmla="*/ 1654076 w 1987125"/>
              <a:gd name="connsiteY5" fmla="*/ 3715120 h 3716289"/>
              <a:gd name="connsiteX6" fmla="*/ 332231 w 1987125"/>
              <a:gd name="connsiteY6" fmla="*/ 3715120 h 3716289"/>
              <a:gd name="connsiteX7" fmla="*/ 1760 w 1987125"/>
              <a:gd name="connsiteY7" fmla="*/ 3384649 h 3716289"/>
              <a:gd name="connsiteX8" fmla="*/ 1760 w 1987125"/>
              <a:gd name="connsiteY8" fmla="*/ 303853 h 3716289"/>
              <a:gd name="connsiteX0" fmla="*/ 1760 w 1987125"/>
              <a:gd name="connsiteY0" fmla="*/ 308911 h 3721347"/>
              <a:gd name="connsiteX1" fmla="*/ 332231 w 1987125"/>
              <a:gd name="connsiteY1" fmla="*/ 9872 h 3721347"/>
              <a:gd name="connsiteX2" fmla="*/ 1656934 w 1987125"/>
              <a:gd name="connsiteY2" fmla="*/ 7015 h 3721347"/>
              <a:gd name="connsiteX3" fmla="*/ 1984547 w 1987125"/>
              <a:gd name="connsiteY3" fmla="*/ 308911 h 3721347"/>
              <a:gd name="connsiteX4" fmla="*/ 1984547 w 1987125"/>
              <a:gd name="connsiteY4" fmla="*/ 3389707 h 3721347"/>
              <a:gd name="connsiteX5" fmla="*/ 1654076 w 1987125"/>
              <a:gd name="connsiteY5" fmla="*/ 3720178 h 3721347"/>
              <a:gd name="connsiteX6" fmla="*/ 332231 w 1987125"/>
              <a:gd name="connsiteY6" fmla="*/ 3720178 h 3721347"/>
              <a:gd name="connsiteX7" fmla="*/ 1760 w 1987125"/>
              <a:gd name="connsiteY7" fmla="*/ 3389707 h 3721347"/>
              <a:gd name="connsiteX8" fmla="*/ 1760 w 1987125"/>
              <a:gd name="connsiteY8" fmla="*/ 308911 h 3721347"/>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2162 h 3714598"/>
              <a:gd name="connsiteX1" fmla="*/ 332231 w 1987125"/>
              <a:gd name="connsiteY1" fmla="*/ 3123 h 3714598"/>
              <a:gd name="connsiteX2" fmla="*/ 1656934 w 1987125"/>
              <a:gd name="connsiteY2" fmla="*/ 266 h 3714598"/>
              <a:gd name="connsiteX3" fmla="*/ 1984547 w 1987125"/>
              <a:gd name="connsiteY3" fmla="*/ 302162 h 3714598"/>
              <a:gd name="connsiteX4" fmla="*/ 1984547 w 1987125"/>
              <a:gd name="connsiteY4" fmla="*/ 3382958 h 3714598"/>
              <a:gd name="connsiteX5" fmla="*/ 1654076 w 1987125"/>
              <a:gd name="connsiteY5" fmla="*/ 3713429 h 3714598"/>
              <a:gd name="connsiteX6" fmla="*/ 332231 w 1987125"/>
              <a:gd name="connsiteY6" fmla="*/ 3713429 h 3714598"/>
              <a:gd name="connsiteX7" fmla="*/ 1760 w 1987125"/>
              <a:gd name="connsiteY7" fmla="*/ 3382958 h 3714598"/>
              <a:gd name="connsiteX8" fmla="*/ 1760 w 1987125"/>
              <a:gd name="connsiteY8" fmla="*/ 302162 h 3714598"/>
              <a:gd name="connsiteX0" fmla="*/ 1760 w 1987125"/>
              <a:gd name="connsiteY0" fmla="*/ 305095 h 3717531"/>
              <a:gd name="connsiteX1" fmla="*/ 332231 w 1987125"/>
              <a:gd name="connsiteY1" fmla="*/ 6056 h 3717531"/>
              <a:gd name="connsiteX2" fmla="*/ 1656934 w 1987125"/>
              <a:gd name="connsiteY2" fmla="*/ 3199 h 3717531"/>
              <a:gd name="connsiteX3" fmla="*/ 1984547 w 1987125"/>
              <a:gd name="connsiteY3" fmla="*/ 305095 h 3717531"/>
              <a:gd name="connsiteX4" fmla="*/ 1984547 w 1987125"/>
              <a:gd name="connsiteY4" fmla="*/ 3385891 h 3717531"/>
              <a:gd name="connsiteX5" fmla="*/ 1654076 w 1987125"/>
              <a:gd name="connsiteY5" fmla="*/ 3716362 h 3717531"/>
              <a:gd name="connsiteX6" fmla="*/ 332231 w 1987125"/>
              <a:gd name="connsiteY6" fmla="*/ 3716362 h 3717531"/>
              <a:gd name="connsiteX7" fmla="*/ 1760 w 1987125"/>
              <a:gd name="connsiteY7" fmla="*/ 3385891 h 3717531"/>
              <a:gd name="connsiteX8" fmla="*/ 1760 w 1987125"/>
              <a:gd name="connsiteY8" fmla="*/ 305095 h 3717531"/>
              <a:gd name="connsiteX0" fmla="*/ 1760 w 1987125"/>
              <a:gd name="connsiteY0" fmla="*/ 304262 h 3716698"/>
              <a:gd name="connsiteX1" fmla="*/ 332231 w 1987125"/>
              <a:gd name="connsiteY1" fmla="*/ 5223 h 3716698"/>
              <a:gd name="connsiteX2" fmla="*/ 1656934 w 1987125"/>
              <a:gd name="connsiteY2" fmla="*/ 2366 h 3716698"/>
              <a:gd name="connsiteX3" fmla="*/ 1984547 w 1987125"/>
              <a:gd name="connsiteY3" fmla="*/ 304262 h 3716698"/>
              <a:gd name="connsiteX4" fmla="*/ 1984547 w 1987125"/>
              <a:gd name="connsiteY4" fmla="*/ 3385058 h 3716698"/>
              <a:gd name="connsiteX5" fmla="*/ 1654076 w 1987125"/>
              <a:gd name="connsiteY5" fmla="*/ 3715529 h 3716698"/>
              <a:gd name="connsiteX6" fmla="*/ 332231 w 1987125"/>
              <a:gd name="connsiteY6" fmla="*/ 3715529 h 3716698"/>
              <a:gd name="connsiteX7" fmla="*/ 1760 w 1987125"/>
              <a:gd name="connsiteY7" fmla="*/ 3385058 h 3716698"/>
              <a:gd name="connsiteX8" fmla="*/ 1760 w 1987125"/>
              <a:gd name="connsiteY8" fmla="*/ 304262 h 3716698"/>
              <a:gd name="connsiteX0" fmla="*/ 1760 w 1987125"/>
              <a:gd name="connsiteY0" fmla="*/ 307615 h 3720051"/>
              <a:gd name="connsiteX1" fmla="*/ 332231 w 1987125"/>
              <a:gd name="connsiteY1" fmla="*/ 8576 h 3720051"/>
              <a:gd name="connsiteX2" fmla="*/ 1656934 w 1987125"/>
              <a:gd name="connsiteY2" fmla="*/ 5719 h 3720051"/>
              <a:gd name="connsiteX3" fmla="*/ 1984547 w 1987125"/>
              <a:gd name="connsiteY3" fmla="*/ 307615 h 3720051"/>
              <a:gd name="connsiteX4" fmla="*/ 1984547 w 1987125"/>
              <a:gd name="connsiteY4" fmla="*/ 3388411 h 3720051"/>
              <a:gd name="connsiteX5" fmla="*/ 1654076 w 1987125"/>
              <a:gd name="connsiteY5" fmla="*/ 3718882 h 3720051"/>
              <a:gd name="connsiteX6" fmla="*/ 332231 w 1987125"/>
              <a:gd name="connsiteY6" fmla="*/ 3718882 h 3720051"/>
              <a:gd name="connsiteX7" fmla="*/ 1760 w 1987125"/>
              <a:gd name="connsiteY7" fmla="*/ 3388411 h 3720051"/>
              <a:gd name="connsiteX8" fmla="*/ 1760 w 1987125"/>
              <a:gd name="connsiteY8" fmla="*/ 307615 h 3720051"/>
              <a:gd name="connsiteX0" fmla="*/ 1760 w 1987125"/>
              <a:gd name="connsiteY0" fmla="*/ 302606 h 3715042"/>
              <a:gd name="connsiteX1" fmla="*/ 332231 w 1987125"/>
              <a:gd name="connsiteY1" fmla="*/ 3567 h 3715042"/>
              <a:gd name="connsiteX2" fmla="*/ 1656934 w 1987125"/>
              <a:gd name="connsiteY2" fmla="*/ 710 h 3715042"/>
              <a:gd name="connsiteX3" fmla="*/ 1984547 w 1987125"/>
              <a:gd name="connsiteY3" fmla="*/ 302606 h 3715042"/>
              <a:gd name="connsiteX4" fmla="*/ 1984547 w 1987125"/>
              <a:gd name="connsiteY4" fmla="*/ 3383402 h 3715042"/>
              <a:gd name="connsiteX5" fmla="*/ 1654076 w 1987125"/>
              <a:gd name="connsiteY5" fmla="*/ 3713873 h 3715042"/>
              <a:gd name="connsiteX6" fmla="*/ 332231 w 1987125"/>
              <a:gd name="connsiteY6" fmla="*/ 3713873 h 3715042"/>
              <a:gd name="connsiteX7" fmla="*/ 1760 w 1987125"/>
              <a:gd name="connsiteY7" fmla="*/ 3383402 h 3715042"/>
              <a:gd name="connsiteX8" fmla="*/ 1760 w 1987125"/>
              <a:gd name="connsiteY8" fmla="*/ 302606 h 3715042"/>
              <a:gd name="connsiteX0" fmla="*/ 1760 w 1986710"/>
              <a:gd name="connsiteY0" fmla="*/ 326355 h 3738791"/>
              <a:gd name="connsiteX1" fmla="*/ 332231 w 1986710"/>
              <a:gd name="connsiteY1" fmla="*/ 27316 h 3738791"/>
              <a:gd name="connsiteX2" fmla="*/ 1656934 w 1986710"/>
              <a:gd name="connsiteY2" fmla="*/ 24459 h 3738791"/>
              <a:gd name="connsiteX3" fmla="*/ 1984547 w 1986710"/>
              <a:gd name="connsiteY3" fmla="*/ 326355 h 3738791"/>
              <a:gd name="connsiteX4" fmla="*/ 1984547 w 1986710"/>
              <a:gd name="connsiteY4" fmla="*/ 3407151 h 3738791"/>
              <a:gd name="connsiteX5" fmla="*/ 1654076 w 1986710"/>
              <a:gd name="connsiteY5" fmla="*/ 3737622 h 3738791"/>
              <a:gd name="connsiteX6" fmla="*/ 332231 w 1986710"/>
              <a:gd name="connsiteY6" fmla="*/ 3737622 h 3738791"/>
              <a:gd name="connsiteX7" fmla="*/ 1760 w 1986710"/>
              <a:gd name="connsiteY7" fmla="*/ 3407151 h 3738791"/>
              <a:gd name="connsiteX8" fmla="*/ 1760 w 1986710"/>
              <a:gd name="connsiteY8" fmla="*/ 326355 h 3738791"/>
              <a:gd name="connsiteX0" fmla="*/ 1760 w 1986710"/>
              <a:gd name="connsiteY0" fmla="*/ 316945 h 3729381"/>
              <a:gd name="connsiteX1" fmla="*/ 332231 w 1986710"/>
              <a:gd name="connsiteY1" fmla="*/ 17906 h 3729381"/>
              <a:gd name="connsiteX2" fmla="*/ 1656934 w 1986710"/>
              <a:gd name="connsiteY2" fmla="*/ 15049 h 3729381"/>
              <a:gd name="connsiteX3" fmla="*/ 1984547 w 1986710"/>
              <a:gd name="connsiteY3" fmla="*/ 316945 h 3729381"/>
              <a:gd name="connsiteX4" fmla="*/ 1984547 w 1986710"/>
              <a:gd name="connsiteY4" fmla="*/ 3397741 h 3729381"/>
              <a:gd name="connsiteX5" fmla="*/ 1654076 w 1986710"/>
              <a:gd name="connsiteY5" fmla="*/ 3728212 h 3729381"/>
              <a:gd name="connsiteX6" fmla="*/ 332231 w 1986710"/>
              <a:gd name="connsiteY6" fmla="*/ 3728212 h 3729381"/>
              <a:gd name="connsiteX7" fmla="*/ 1760 w 1986710"/>
              <a:gd name="connsiteY7" fmla="*/ 3397741 h 3729381"/>
              <a:gd name="connsiteX8" fmla="*/ 1760 w 1986710"/>
              <a:gd name="connsiteY8" fmla="*/ 316945 h 3729381"/>
              <a:gd name="connsiteX0" fmla="*/ 1760 w 1986710"/>
              <a:gd name="connsiteY0" fmla="*/ 302606 h 3715042"/>
              <a:gd name="connsiteX1" fmla="*/ 332231 w 1986710"/>
              <a:gd name="connsiteY1" fmla="*/ 3567 h 3715042"/>
              <a:gd name="connsiteX2" fmla="*/ 1656934 w 1986710"/>
              <a:gd name="connsiteY2" fmla="*/ 710 h 3715042"/>
              <a:gd name="connsiteX3" fmla="*/ 1984547 w 1986710"/>
              <a:gd name="connsiteY3" fmla="*/ 302606 h 3715042"/>
              <a:gd name="connsiteX4" fmla="*/ 1984547 w 1986710"/>
              <a:gd name="connsiteY4" fmla="*/ 3383402 h 3715042"/>
              <a:gd name="connsiteX5" fmla="*/ 1654076 w 1986710"/>
              <a:gd name="connsiteY5" fmla="*/ 3713873 h 3715042"/>
              <a:gd name="connsiteX6" fmla="*/ 332231 w 1986710"/>
              <a:gd name="connsiteY6" fmla="*/ 3713873 h 3715042"/>
              <a:gd name="connsiteX7" fmla="*/ 1760 w 1986710"/>
              <a:gd name="connsiteY7" fmla="*/ 3383402 h 3715042"/>
              <a:gd name="connsiteX8" fmla="*/ 1760 w 1986710"/>
              <a:gd name="connsiteY8" fmla="*/ 302606 h 3715042"/>
              <a:gd name="connsiteX0" fmla="*/ 1760 w 1986710"/>
              <a:gd name="connsiteY0" fmla="*/ 310471 h 3722907"/>
              <a:gd name="connsiteX1" fmla="*/ 332231 w 1986710"/>
              <a:gd name="connsiteY1" fmla="*/ 11432 h 3722907"/>
              <a:gd name="connsiteX2" fmla="*/ 1656934 w 1986710"/>
              <a:gd name="connsiteY2" fmla="*/ 8575 h 3722907"/>
              <a:gd name="connsiteX3" fmla="*/ 1984547 w 1986710"/>
              <a:gd name="connsiteY3" fmla="*/ 310471 h 3722907"/>
              <a:gd name="connsiteX4" fmla="*/ 1984547 w 1986710"/>
              <a:gd name="connsiteY4" fmla="*/ 3391267 h 3722907"/>
              <a:gd name="connsiteX5" fmla="*/ 1654076 w 1986710"/>
              <a:gd name="connsiteY5" fmla="*/ 3721738 h 3722907"/>
              <a:gd name="connsiteX6" fmla="*/ 332231 w 1986710"/>
              <a:gd name="connsiteY6" fmla="*/ 3721738 h 3722907"/>
              <a:gd name="connsiteX7" fmla="*/ 1760 w 1986710"/>
              <a:gd name="connsiteY7" fmla="*/ 3391267 h 3722907"/>
              <a:gd name="connsiteX8" fmla="*/ 1760 w 1986710"/>
              <a:gd name="connsiteY8" fmla="*/ 310471 h 3722907"/>
              <a:gd name="connsiteX0" fmla="*/ 1760 w 1986710"/>
              <a:gd name="connsiteY0" fmla="*/ 311352 h 3723788"/>
              <a:gd name="connsiteX1" fmla="*/ 332231 w 1986710"/>
              <a:gd name="connsiteY1" fmla="*/ 12313 h 3723788"/>
              <a:gd name="connsiteX2" fmla="*/ 1656934 w 1986710"/>
              <a:gd name="connsiteY2" fmla="*/ 9456 h 3723788"/>
              <a:gd name="connsiteX3" fmla="*/ 1984547 w 1986710"/>
              <a:gd name="connsiteY3" fmla="*/ 311352 h 3723788"/>
              <a:gd name="connsiteX4" fmla="*/ 1984547 w 1986710"/>
              <a:gd name="connsiteY4" fmla="*/ 3392148 h 3723788"/>
              <a:gd name="connsiteX5" fmla="*/ 1654076 w 1986710"/>
              <a:gd name="connsiteY5" fmla="*/ 3722619 h 3723788"/>
              <a:gd name="connsiteX6" fmla="*/ 332231 w 1986710"/>
              <a:gd name="connsiteY6" fmla="*/ 3722619 h 3723788"/>
              <a:gd name="connsiteX7" fmla="*/ 1760 w 1986710"/>
              <a:gd name="connsiteY7" fmla="*/ 3392148 h 3723788"/>
              <a:gd name="connsiteX8" fmla="*/ 1760 w 1986710"/>
              <a:gd name="connsiteY8" fmla="*/ 311352 h 3723788"/>
              <a:gd name="connsiteX0" fmla="*/ 1760 w 1986710"/>
              <a:gd name="connsiteY0" fmla="*/ 308061 h 3720497"/>
              <a:gd name="connsiteX1" fmla="*/ 332231 w 1986710"/>
              <a:gd name="connsiteY1" fmla="*/ 9022 h 3720497"/>
              <a:gd name="connsiteX2" fmla="*/ 1656934 w 1986710"/>
              <a:gd name="connsiteY2" fmla="*/ 6165 h 3720497"/>
              <a:gd name="connsiteX3" fmla="*/ 1984547 w 1986710"/>
              <a:gd name="connsiteY3" fmla="*/ 308061 h 3720497"/>
              <a:gd name="connsiteX4" fmla="*/ 1984547 w 1986710"/>
              <a:gd name="connsiteY4" fmla="*/ 3388857 h 3720497"/>
              <a:gd name="connsiteX5" fmla="*/ 1654076 w 1986710"/>
              <a:gd name="connsiteY5" fmla="*/ 3719328 h 3720497"/>
              <a:gd name="connsiteX6" fmla="*/ 332231 w 1986710"/>
              <a:gd name="connsiteY6" fmla="*/ 3719328 h 3720497"/>
              <a:gd name="connsiteX7" fmla="*/ 1760 w 1986710"/>
              <a:gd name="connsiteY7" fmla="*/ 3388857 h 3720497"/>
              <a:gd name="connsiteX8" fmla="*/ 1760 w 1986710"/>
              <a:gd name="connsiteY8" fmla="*/ 308061 h 3720497"/>
              <a:gd name="connsiteX0" fmla="*/ 1760 w 1986710"/>
              <a:gd name="connsiteY0" fmla="*/ 307419 h 3719855"/>
              <a:gd name="connsiteX1" fmla="*/ 332231 w 1986710"/>
              <a:gd name="connsiteY1" fmla="*/ 8380 h 3719855"/>
              <a:gd name="connsiteX2" fmla="*/ 1656934 w 1986710"/>
              <a:gd name="connsiteY2" fmla="*/ 5523 h 3719855"/>
              <a:gd name="connsiteX3" fmla="*/ 1984547 w 1986710"/>
              <a:gd name="connsiteY3" fmla="*/ 307419 h 3719855"/>
              <a:gd name="connsiteX4" fmla="*/ 1984547 w 1986710"/>
              <a:gd name="connsiteY4" fmla="*/ 3388215 h 3719855"/>
              <a:gd name="connsiteX5" fmla="*/ 1654076 w 1986710"/>
              <a:gd name="connsiteY5" fmla="*/ 3718686 h 3719855"/>
              <a:gd name="connsiteX6" fmla="*/ 332231 w 1986710"/>
              <a:gd name="connsiteY6" fmla="*/ 3718686 h 3719855"/>
              <a:gd name="connsiteX7" fmla="*/ 1760 w 1986710"/>
              <a:gd name="connsiteY7" fmla="*/ 3388215 h 3719855"/>
              <a:gd name="connsiteX8" fmla="*/ 1760 w 1986710"/>
              <a:gd name="connsiteY8" fmla="*/ 307419 h 3719855"/>
              <a:gd name="connsiteX0" fmla="*/ 1760 w 1986710"/>
              <a:gd name="connsiteY0" fmla="*/ 305705 h 3718141"/>
              <a:gd name="connsiteX1" fmla="*/ 332231 w 1986710"/>
              <a:gd name="connsiteY1" fmla="*/ 6666 h 3718141"/>
              <a:gd name="connsiteX2" fmla="*/ 1656934 w 1986710"/>
              <a:gd name="connsiteY2" fmla="*/ 3809 h 3718141"/>
              <a:gd name="connsiteX3" fmla="*/ 1984547 w 1986710"/>
              <a:gd name="connsiteY3" fmla="*/ 305705 h 3718141"/>
              <a:gd name="connsiteX4" fmla="*/ 1984547 w 1986710"/>
              <a:gd name="connsiteY4" fmla="*/ 3386501 h 3718141"/>
              <a:gd name="connsiteX5" fmla="*/ 1654076 w 1986710"/>
              <a:gd name="connsiteY5" fmla="*/ 3716972 h 3718141"/>
              <a:gd name="connsiteX6" fmla="*/ 332231 w 1986710"/>
              <a:gd name="connsiteY6" fmla="*/ 3716972 h 3718141"/>
              <a:gd name="connsiteX7" fmla="*/ 1760 w 1986710"/>
              <a:gd name="connsiteY7" fmla="*/ 3386501 h 3718141"/>
              <a:gd name="connsiteX8" fmla="*/ 1760 w 1986710"/>
              <a:gd name="connsiteY8" fmla="*/ 305705 h 3718141"/>
              <a:gd name="connsiteX0" fmla="*/ 1760 w 1984608"/>
              <a:gd name="connsiteY0" fmla="*/ 305705 h 3720883"/>
              <a:gd name="connsiteX1" fmla="*/ 332231 w 1984608"/>
              <a:gd name="connsiteY1" fmla="*/ 6666 h 3720883"/>
              <a:gd name="connsiteX2" fmla="*/ 1656934 w 1984608"/>
              <a:gd name="connsiteY2" fmla="*/ 3809 h 3720883"/>
              <a:gd name="connsiteX3" fmla="*/ 1984547 w 1984608"/>
              <a:gd name="connsiteY3" fmla="*/ 305705 h 3720883"/>
              <a:gd name="connsiteX4" fmla="*/ 1984547 w 1984608"/>
              <a:gd name="connsiteY4" fmla="*/ 3386501 h 3720883"/>
              <a:gd name="connsiteX5" fmla="*/ 1654076 w 1984608"/>
              <a:gd name="connsiteY5" fmla="*/ 3716972 h 3720883"/>
              <a:gd name="connsiteX6" fmla="*/ 332231 w 1984608"/>
              <a:gd name="connsiteY6" fmla="*/ 3716972 h 3720883"/>
              <a:gd name="connsiteX7" fmla="*/ 1760 w 1984608"/>
              <a:gd name="connsiteY7" fmla="*/ 3386501 h 3720883"/>
              <a:gd name="connsiteX8" fmla="*/ 1760 w 1984608"/>
              <a:gd name="connsiteY8" fmla="*/ 305705 h 3720883"/>
              <a:gd name="connsiteX0" fmla="*/ 1760 w 1984608"/>
              <a:gd name="connsiteY0" fmla="*/ 305705 h 3719270"/>
              <a:gd name="connsiteX1" fmla="*/ 332231 w 1984608"/>
              <a:gd name="connsiteY1" fmla="*/ 6666 h 3719270"/>
              <a:gd name="connsiteX2" fmla="*/ 1656934 w 1984608"/>
              <a:gd name="connsiteY2" fmla="*/ 3809 h 3719270"/>
              <a:gd name="connsiteX3" fmla="*/ 1984547 w 1984608"/>
              <a:gd name="connsiteY3" fmla="*/ 305705 h 3719270"/>
              <a:gd name="connsiteX4" fmla="*/ 1984547 w 1984608"/>
              <a:gd name="connsiteY4" fmla="*/ 3386501 h 3719270"/>
              <a:gd name="connsiteX5" fmla="*/ 1654076 w 1984608"/>
              <a:gd name="connsiteY5" fmla="*/ 3716972 h 3719270"/>
              <a:gd name="connsiteX6" fmla="*/ 332231 w 1984608"/>
              <a:gd name="connsiteY6" fmla="*/ 3716972 h 3719270"/>
              <a:gd name="connsiteX7" fmla="*/ 1760 w 1984608"/>
              <a:gd name="connsiteY7" fmla="*/ 3386501 h 3719270"/>
              <a:gd name="connsiteX8" fmla="*/ 1760 w 1984608"/>
              <a:gd name="connsiteY8" fmla="*/ 305705 h 3719270"/>
              <a:gd name="connsiteX0" fmla="*/ 1760 w 1984616"/>
              <a:gd name="connsiteY0" fmla="*/ 305705 h 3722317"/>
              <a:gd name="connsiteX1" fmla="*/ 332231 w 1984616"/>
              <a:gd name="connsiteY1" fmla="*/ 6666 h 3722317"/>
              <a:gd name="connsiteX2" fmla="*/ 1656934 w 1984616"/>
              <a:gd name="connsiteY2" fmla="*/ 3809 h 3722317"/>
              <a:gd name="connsiteX3" fmla="*/ 1984547 w 1984616"/>
              <a:gd name="connsiteY3" fmla="*/ 305705 h 3722317"/>
              <a:gd name="connsiteX4" fmla="*/ 1984547 w 1984616"/>
              <a:gd name="connsiteY4" fmla="*/ 3386501 h 3722317"/>
              <a:gd name="connsiteX5" fmla="*/ 1654076 w 1984616"/>
              <a:gd name="connsiteY5" fmla="*/ 3716972 h 3722317"/>
              <a:gd name="connsiteX6" fmla="*/ 332231 w 1984616"/>
              <a:gd name="connsiteY6" fmla="*/ 3716972 h 3722317"/>
              <a:gd name="connsiteX7" fmla="*/ 1760 w 1984616"/>
              <a:gd name="connsiteY7" fmla="*/ 3386501 h 3722317"/>
              <a:gd name="connsiteX8" fmla="*/ 1760 w 1984616"/>
              <a:gd name="connsiteY8" fmla="*/ 305705 h 3722317"/>
              <a:gd name="connsiteX0" fmla="*/ 642 w 1983498"/>
              <a:gd name="connsiteY0" fmla="*/ 305705 h 3725319"/>
              <a:gd name="connsiteX1" fmla="*/ 331113 w 1983498"/>
              <a:gd name="connsiteY1" fmla="*/ 6666 h 3725319"/>
              <a:gd name="connsiteX2" fmla="*/ 1655816 w 1983498"/>
              <a:gd name="connsiteY2" fmla="*/ 3809 h 3725319"/>
              <a:gd name="connsiteX3" fmla="*/ 1983429 w 1983498"/>
              <a:gd name="connsiteY3" fmla="*/ 305705 h 3725319"/>
              <a:gd name="connsiteX4" fmla="*/ 1983429 w 1983498"/>
              <a:gd name="connsiteY4" fmla="*/ 3386501 h 3725319"/>
              <a:gd name="connsiteX5" fmla="*/ 1652958 w 1983498"/>
              <a:gd name="connsiteY5" fmla="*/ 3716972 h 3725319"/>
              <a:gd name="connsiteX6" fmla="*/ 331113 w 1983498"/>
              <a:gd name="connsiteY6" fmla="*/ 3716972 h 3725319"/>
              <a:gd name="connsiteX7" fmla="*/ 642 w 1983498"/>
              <a:gd name="connsiteY7" fmla="*/ 3386501 h 3725319"/>
              <a:gd name="connsiteX8" fmla="*/ 642 w 1983498"/>
              <a:gd name="connsiteY8" fmla="*/ 305705 h 3725319"/>
              <a:gd name="connsiteX0" fmla="*/ 642 w 1983498"/>
              <a:gd name="connsiteY0" fmla="*/ 305705 h 3725319"/>
              <a:gd name="connsiteX1" fmla="*/ 331113 w 1983498"/>
              <a:gd name="connsiteY1" fmla="*/ 6666 h 3725319"/>
              <a:gd name="connsiteX2" fmla="*/ 1655816 w 1983498"/>
              <a:gd name="connsiteY2" fmla="*/ 3809 h 3725319"/>
              <a:gd name="connsiteX3" fmla="*/ 1983429 w 1983498"/>
              <a:gd name="connsiteY3" fmla="*/ 305705 h 3725319"/>
              <a:gd name="connsiteX4" fmla="*/ 1983429 w 1983498"/>
              <a:gd name="connsiteY4" fmla="*/ 3386501 h 3725319"/>
              <a:gd name="connsiteX5" fmla="*/ 1652958 w 1983498"/>
              <a:gd name="connsiteY5" fmla="*/ 3716972 h 3725319"/>
              <a:gd name="connsiteX6" fmla="*/ 331113 w 1983498"/>
              <a:gd name="connsiteY6" fmla="*/ 3716972 h 3725319"/>
              <a:gd name="connsiteX7" fmla="*/ 642 w 1983498"/>
              <a:gd name="connsiteY7" fmla="*/ 3386501 h 3725319"/>
              <a:gd name="connsiteX8" fmla="*/ 642 w 1983498"/>
              <a:gd name="connsiteY8" fmla="*/ 305705 h 3725319"/>
              <a:gd name="connsiteX0" fmla="*/ 1137 w 1983993"/>
              <a:gd name="connsiteY0" fmla="*/ 305705 h 3722317"/>
              <a:gd name="connsiteX1" fmla="*/ 331608 w 1983993"/>
              <a:gd name="connsiteY1" fmla="*/ 6666 h 3722317"/>
              <a:gd name="connsiteX2" fmla="*/ 1656311 w 1983993"/>
              <a:gd name="connsiteY2" fmla="*/ 3809 h 3722317"/>
              <a:gd name="connsiteX3" fmla="*/ 1983924 w 1983993"/>
              <a:gd name="connsiteY3" fmla="*/ 305705 h 3722317"/>
              <a:gd name="connsiteX4" fmla="*/ 1983924 w 1983993"/>
              <a:gd name="connsiteY4" fmla="*/ 3386501 h 3722317"/>
              <a:gd name="connsiteX5" fmla="*/ 1653453 w 1983993"/>
              <a:gd name="connsiteY5" fmla="*/ 3716972 h 3722317"/>
              <a:gd name="connsiteX6" fmla="*/ 331608 w 1983993"/>
              <a:gd name="connsiteY6" fmla="*/ 3716972 h 3722317"/>
              <a:gd name="connsiteX7" fmla="*/ 1137 w 1983993"/>
              <a:gd name="connsiteY7" fmla="*/ 3386501 h 3722317"/>
              <a:gd name="connsiteX8" fmla="*/ 1137 w 1983993"/>
              <a:gd name="connsiteY8" fmla="*/ 305705 h 3722317"/>
              <a:gd name="connsiteX0" fmla="*/ 55 w 1982911"/>
              <a:gd name="connsiteY0" fmla="*/ 305705 h 3726573"/>
              <a:gd name="connsiteX1" fmla="*/ 330526 w 1982911"/>
              <a:gd name="connsiteY1" fmla="*/ 6666 h 3726573"/>
              <a:gd name="connsiteX2" fmla="*/ 1655229 w 1982911"/>
              <a:gd name="connsiteY2" fmla="*/ 3809 h 3726573"/>
              <a:gd name="connsiteX3" fmla="*/ 1982842 w 1982911"/>
              <a:gd name="connsiteY3" fmla="*/ 305705 h 3726573"/>
              <a:gd name="connsiteX4" fmla="*/ 1982842 w 1982911"/>
              <a:gd name="connsiteY4" fmla="*/ 3386501 h 3726573"/>
              <a:gd name="connsiteX5" fmla="*/ 1652371 w 1982911"/>
              <a:gd name="connsiteY5" fmla="*/ 3716972 h 3726573"/>
              <a:gd name="connsiteX6" fmla="*/ 330526 w 1982911"/>
              <a:gd name="connsiteY6" fmla="*/ 3716972 h 3726573"/>
              <a:gd name="connsiteX7" fmla="*/ 55 w 1982911"/>
              <a:gd name="connsiteY7" fmla="*/ 3386501 h 3726573"/>
              <a:gd name="connsiteX8" fmla="*/ 55 w 1982911"/>
              <a:gd name="connsiteY8" fmla="*/ 305705 h 3726573"/>
              <a:gd name="connsiteX0" fmla="*/ 283 w 1983139"/>
              <a:gd name="connsiteY0" fmla="*/ 305705 h 3723678"/>
              <a:gd name="connsiteX1" fmla="*/ 330754 w 1983139"/>
              <a:gd name="connsiteY1" fmla="*/ 6666 h 3723678"/>
              <a:gd name="connsiteX2" fmla="*/ 1655457 w 1983139"/>
              <a:gd name="connsiteY2" fmla="*/ 3809 h 3723678"/>
              <a:gd name="connsiteX3" fmla="*/ 1983070 w 1983139"/>
              <a:gd name="connsiteY3" fmla="*/ 305705 h 3723678"/>
              <a:gd name="connsiteX4" fmla="*/ 1983070 w 1983139"/>
              <a:gd name="connsiteY4" fmla="*/ 3386501 h 3723678"/>
              <a:gd name="connsiteX5" fmla="*/ 1652599 w 1983139"/>
              <a:gd name="connsiteY5" fmla="*/ 3716972 h 3723678"/>
              <a:gd name="connsiteX6" fmla="*/ 330754 w 1983139"/>
              <a:gd name="connsiteY6" fmla="*/ 3716972 h 3723678"/>
              <a:gd name="connsiteX7" fmla="*/ 283 w 1983139"/>
              <a:gd name="connsiteY7" fmla="*/ 3386501 h 3723678"/>
              <a:gd name="connsiteX8" fmla="*/ 283 w 1983139"/>
              <a:gd name="connsiteY8" fmla="*/ 305705 h 3723678"/>
              <a:gd name="connsiteX0" fmla="*/ 283 w 1983139"/>
              <a:gd name="connsiteY0" fmla="*/ 305705 h 3725291"/>
              <a:gd name="connsiteX1" fmla="*/ 330754 w 1983139"/>
              <a:gd name="connsiteY1" fmla="*/ 6666 h 3725291"/>
              <a:gd name="connsiteX2" fmla="*/ 1655457 w 1983139"/>
              <a:gd name="connsiteY2" fmla="*/ 3809 h 3725291"/>
              <a:gd name="connsiteX3" fmla="*/ 1983070 w 1983139"/>
              <a:gd name="connsiteY3" fmla="*/ 305705 h 3725291"/>
              <a:gd name="connsiteX4" fmla="*/ 1983070 w 1983139"/>
              <a:gd name="connsiteY4" fmla="*/ 3386501 h 3725291"/>
              <a:gd name="connsiteX5" fmla="*/ 1652599 w 1983139"/>
              <a:gd name="connsiteY5" fmla="*/ 3716972 h 3725291"/>
              <a:gd name="connsiteX6" fmla="*/ 330754 w 1983139"/>
              <a:gd name="connsiteY6" fmla="*/ 3716972 h 3725291"/>
              <a:gd name="connsiteX7" fmla="*/ 283 w 1983139"/>
              <a:gd name="connsiteY7" fmla="*/ 3386501 h 3725291"/>
              <a:gd name="connsiteX8" fmla="*/ 283 w 1983139"/>
              <a:gd name="connsiteY8" fmla="*/ 305705 h 37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139" h="3725291">
                <a:moveTo>
                  <a:pt x="283" y="305705"/>
                </a:moveTo>
                <a:cubicBezTo>
                  <a:pt x="-904" y="-46975"/>
                  <a:pt x="14640" y="5094"/>
                  <a:pt x="330754" y="6666"/>
                </a:cubicBezTo>
                <a:lnTo>
                  <a:pt x="1655457" y="3809"/>
                </a:lnTo>
                <a:cubicBezTo>
                  <a:pt x="1962670" y="1819"/>
                  <a:pt x="1984523" y="-50666"/>
                  <a:pt x="1983070" y="305705"/>
                </a:cubicBezTo>
                <a:lnTo>
                  <a:pt x="1983070" y="3386501"/>
                </a:lnTo>
                <a:cubicBezTo>
                  <a:pt x="1984200" y="3794212"/>
                  <a:pt x="1975361" y="3715850"/>
                  <a:pt x="1652599" y="3716972"/>
                </a:cubicBezTo>
                <a:lnTo>
                  <a:pt x="330754" y="3716972"/>
                </a:lnTo>
                <a:cubicBezTo>
                  <a:pt x="38514" y="3711868"/>
                  <a:pt x="-4054" y="3819482"/>
                  <a:pt x="283" y="3386501"/>
                </a:cubicBezTo>
                <a:lnTo>
                  <a:pt x="283" y="305705"/>
                </a:lnTo>
                <a:close/>
              </a:path>
            </a:pathLst>
          </a:custGeom>
          <a:solidFill>
            <a:schemeClr val="bg1">
              <a:lumMod val="85000"/>
            </a:schemeClr>
          </a:solidFill>
        </p:spPr>
        <p:txBody>
          <a:bodyPr/>
          <a:lstStyle/>
          <a:p>
            <a:r>
              <a:rPr lang="en-US"/>
              <a:t>Click icon to add picture</a:t>
            </a:r>
            <a:endParaRPr lang="en-GB"/>
          </a:p>
        </p:txBody>
      </p:sp>
      <p:sp>
        <p:nvSpPr>
          <p:cNvPr id="2" name="Footer Placeholder 1">
            <a:extLst>
              <a:ext uri="{FF2B5EF4-FFF2-40B4-BE49-F238E27FC236}">
                <a16:creationId xmlns:a16="http://schemas.microsoft.com/office/drawing/2014/main" id="{FD2BCF03-5B24-4962-AF79-139885F6CC6A}"/>
              </a:ext>
            </a:extLst>
          </p:cNvPr>
          <p:cNvSpPr>
            <a:spLocks noGrp="1"/>
          </p:cNvSpPr>
          <p:nvPr>
            <p:ph type="ftr" sz="quarter" idx="11"/>
          </p:nvPr>
        </p:nvSpPr>
        <p:spPr/>
        <p:txBody>
          <a:bodyPr/>
          <a:lstStyle/>
          <a:p>
            <a:r>
              <a:rPr lang="en-GB"/>
              <a:t>Footer text (Insert&gt;Header &amp; Footer)</a:t>
            </a:r>
          </a:p>
        </p:txBody>
      </p:sp>
    </p:spTree>
    <p:extLst>
      <p:ext uri="{BB962C8B-B14F-4D97-AF65-F5344CB8AC3E}">
        <p14:creationId xmlns:p14="http://schemas.microsoft.com/office/powerpoint/2010/main" val="283900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3D79-AED4-49F7-BEE8-F3C8D96F87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C03971-00F8-4843-9D39-9D902FA4D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A5224-9AF8-48DE-B739-0240A991D781}"/>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5C168A7D-92FE-442A-9B92-ED86BDFAC79A}"/>
              </a:ext>
            </a:extLst>
          </p:cNvPr>
          <p:cNvSpPr>
            <a:spLocks noGrp="1"/>
          </p:cNvSpPr>
          <p:nvPr>
            <p:ph type="ftr" sz="quarter" idx="11"/>
          </p:nvPr>
        </p:nvSpPr>
        <p:spPr/>
        <p:txBody>
          <a:bodyPr/>
          <a:lstStyle/>
          <a:p>
            <a:r>
              <a:rPr lang="en-GB"/>
              <a:t>Footer text (Insert&gt;Header &amp; Footer)</a:t>
            </a:r>
          </a:p>
        </p:txBody>
      </p:sp>
      <p:sp>
        <p:nvSpPr>
          <p:cNvPr id="6" name="Slide Number Placeholder 5">
            <a:extLst>
              <a:ext uri="{FF2B5EF4-FFF2-40B4-BE49-F238E27FC236}">
                <a16:creationId xmlns:a16="http://schemas.microsoft.com/office/drawing/2014/main" id="{C330945D-2254-43CF-8F74-A333277B9EE5}"/>
              </a:ext>
            </a:extLst>
          </p:cNvPr>
          <p:cNvSpPr>
            <a:spLocks noGrp="1"/>
          </p:cNvSpPr>
          <p:nvPr>
            <p:ph type="sldNum" sz="quarter" idx="12"/>
          </p:nvPr>
        </p:nvSpPr>
        <p:spPr/>
        <p:txBody>
          <a:bodyPr/>
          <a:lstStyle/>
          <a:p>
            <a:fld id="{C3398A47-F9F6-4D95-A724-BB3AA9E61D00}" type="slidenum">
              <a:rPr lang="en-GB" smtClean="0"/>
              <a:t>‹#›</a:t>
            </a:fld>
            <a:endParaRPr lang="en-GB"/>
          </a:p>
        </p:txBody>
      </p:sp>
      <p:pic>
        <p:nvPicPr>
          <p:cNvPr id="7" name="Picture 6" descr="Decorative image">
            <a:extLst>
              <a:ext uri="{FF2B5EF4-FFF2-40B4-BE49-F238E27FC236}">
                <a16:creationId xmlns:a16="http://schemas.microsoft.com/office/drawing/2014/main" id="{19B72E32-B50D-4EEE-9A1F-F50C02076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145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051D-BB0B-40EE-99B6-DC7B6D1A0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BE35F8-E50D-4AA0-8C59-9EFC074B5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A3A9F-91B1-4550-9ED6-418FC673D1A5}"/>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4F53A925-FC95-4FA1-971C-D12BECF4EF4E}"/>
              </a:ext>
            </a:extLst>
          </p:cNvPr>
          <p:cNvSpPr>
            <a:spLocks noGrp="1"/>
          </p:cNvSpPr>
          <p:nvPr>
            <p:ph type="ftr" sz="quarter" idx="11"/>
          </p:nvPr>
        </p:nvSpPr>
        <p:spPr/>
        <p:txBody>
          <a:bodyPr/>
          <a:lstStyle/>
          <a:p>
            <a:r>
              <a:rPr lang="en-GB"/>
              <a:t>Footer text (Insert&gt;Header &amp; Footer)</a:t>
            </a:r>
          </a:p>
        </p:txBody>
      </p:sp>
      <p:sp>
        <p:nvSpPr>
          <p:cNvPr id="6" name="Slide Number Placeholder 5">
            <a:extLst>
              <a:ext uri="{FF2B5EF4-FFF2-40B4-BE49-F238E27FC236}">
                <a16:creationId xmlns:a16="http://schemas.microsoft.com/office/drawing/2014/main" id="{A32BA1E2-C6BC-4992-90AB-CCD5BACFE5BB}"/>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2786738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A204-2B75-4183-93F2-257D4A6B1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54AD3-A091-4069-AFF6-FA0631F62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AC55F5-F91C-450A-B6BA-E243A0D2C3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7710B5-AE4E-4094-9B39-9A6DBF7B9846}"/>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6" name="Footer Placeholder 5">
            <a:extLst>
              <a:ext uri="{FF2B5EF4-FFF2-40B4-BE49-F238E27FC236}">
                <a16:creationId xmlns:a16="http://schemas.microsoft.com/office/drawing/2014/main" id="{91516605-004A-4A09-BD34-428BB6DFE995}"/>
              </a:ext>
            </a:extLst>
          </p:cNvPr>
          <p:cNvSpPr>
            <a:spLocks noGrp="1"/>
          </p:cNvSpPr>
          <p:nvPr>
            <p:ph type="ftr" sz="quarter" idx="11"/>
          </p:nvPr>
        </p:nvSpPr>
        <p:spPr/>
        <p:txBody>
          <a:bodyPr/>
          <a:lstStyle/>
          <a:p>
            <a:r>
              <a:rPr lang="en-GB"/>
              <a:t>Footer text (Insert&gt;Header &amp; Footer)</a:t>
            </a:r>
          </a:p>
        </p:txBody>
      </p:sp>
      <p:sp>
        <p:nvSpPr>
          <p:cNvPr id="7" name="Slide Number Placeholder 6">
            <a:extLst>
              <a:ext uri="{FF2B5EF4-FFF2-40B4-BE49-F238E27FC236}">
                <a16:creationId xmlns:a16="http://schemas.microsoft.com/office/drawing/2014/main" id="{A1450CAA-73A8-44E3-8C54-80C2AE1E0AC4}"/>
              </a:ext>
            </a:extLst>
          </p:cNvPr>
          <p:cNvSpPr>
            <a:spLocks noGrp="1"/>
          </p:cNvSpPr>
          <p:nvPr>
            <p:ph type="sldNum" sz="quarter" idx="12"/>
          </p:nvPr>
        </p:nvSpPr>
        <p:spPr/>
        <p:txBody>
          <a:bodyPr/>
          <a:lstStyle/>
          <a:p>
            <a:fld id="{C3398A47-F9F6-4D95-A724-BB3AA9E61D00}" type="slidenum">
              <a:rPr lang="en-GB" smtClean="0"/>
              <a:t>‹#›</a:t>
            </a:fld>
            <a:endParaRPr lang="en-GB"/>
          </a:p>
        </p:txBody>
      </p:sp>
      <p:pic>
        <p:nvPicPr>
          <p:cNvPr id="8" name="Picture 7" descr="Decorative image">
            <a:extLst>
              <a:ext uri="{FF2B5EF4-FFF2-40B4-BE49-F238E27FC236}">
                <a16:creationId xmlns:a16="http://schemas.microsoft.com/office/drawing/2014/main" id="{E2F05FDE-4B5C-47EE-B6C8-E490EEC96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40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268B-B5FA-4C0C-97AE-94CC17894D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CE84A-6E3D-4242-BA3E-9F399D97F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DDDEF-96FE-44AA-B937-1E080D725B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D16604-8336-4A05-9265-9E1B9164C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E9BA06-252D-4B55-BA82-EE23AAC3C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256F3D-6C54-4560-AA90-84E9DA3BE96D}"/>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8" name="Footer Placeholder 7">
            <a:extLst>
              <a:ext uri="{FF2B5EF4-FFF2-40B4-BE49-F238E27FC236}">
                <a16:creationId xmlns:a16="http://schemas.microsoft.com/office/drawing/2014/main" id="{2AD419CA-7E14-4A9F-B7DE-5F2B48A0934F}"/>
              </a:ext>
            </a:extLst>
          </p:cNvPr>
          <p:cNvSpPr>
            <a:spLocks noGrp="1"/>
          </p:cNvSpPr>
          <p:nvPr>
            <p:ph type="ftr" sz="quarter" idx="11"/>
          </p:nvPr>
        </p:nvSpPr>
        <p:spPr/>
        <p:txBody>
          <a:bodyPr/>
          <a:lstStyle/>
          <a:p>
            <a:r>
              <a:rPr lang="en-GB"/>
              <a:t>Footer text (Insert&gt;Header &amp; Footer)</a:t>
            </a:r>
          </a:p>
        </p:txBody>
      </p:sp>
      <p:sp>
        <p:nvSpPr>
          <p:cNvPr id="9" name="Slide Number Placeholder 8">
            <a:extLst>
              <a:ext uri="{FF2B5EF4-FFF2-40B4-BE49-F238E27FC236}">
                <a16:creationId xmlns:a16="http://schemas.microsoft.com/office/drawing/2014/main" id="{5C49776A-6202-4055-9A74-A027F103EC14}"/>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343566422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E29A-AA2D-41E6-9ECC-03A93CF7E7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1F1D8A-5509-4BAC-A633-4D27252CDD62}"/>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4" name="Footer Placeholder 3">
            <a:extLst>
              <a:ext uri="{FF2B5EF4-FFF2-40B4-BE49-F238E27FC236}">
                <a16:creationId xmlns:a16="http://schemas.microsoft.com/office/drawing/2014/main" id="{E2F2692B-6234-486D-B6EB-0DF7DDBEAF1F}"/>
              </a:ext>
            </a:extLst>
          </p:cNvPr>
          <p:cNvSpPr>
            <a:spLocks noGrp="1"/>
          </p:cNvSpPr>
          <p:nvPr>
            <p:ph type="ftr" sz="quarter" idx="11"/>
          </p:nvPr>
        </p:nvSpPr>
        <p:spPr/>
        <p:txBody>
          <a:bodyPr/>
          <a:lstStyle/>
          <a:p>
            <a:r>
              <a:rPr lang="en-GB"/>
              <a:t>Footer text (Insert&gt;Header &amp; Footer)</a:t>
            </a:r>
          </a:p>
        </p:txBody>
      </p:sp>
      <p:sp>
        <p:nvSpPr>
          <p:cNvPr id="5" name="Slide Number Placeholder 4">
            <a:extLst>
              <a:ext uri="{FF2B5EF4-FFF2-40B4-BE49-F238E27FC236}">
                <a16:creationId xmlns:a16="http://schemas.microsoft.com/office/drawing/2014/main" id="{C837CB16-EF75-4914-A33D-E645890BD565}"/>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144222280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3F67E-29A9-42AB-8FA9-FF79EDBC0334}"/>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3" name="Footer Placeholder 2">
            <a:extLst>
              <a:ext uri="{FF2B5EF4-FFF2-40B4-BE49-F238E27FC236}">
                <a16:creationId xmlns:a16="http://schemas.microsoft.com/office/drawing/2014/main" id="{AB23238F-1219-40BC-B28B-97E4EEC86CDD}"/>
              </a:ext>
            </a:extLst>
          </p:cNvPr>
          <p:cNvSpPr>
            <a:spLocks noGrp="1"/>
          </p:cNvSpPr>
          <p:nvPr>
            <p:ph type="ftr" sz="quarter" idx="11"/>
          </p:nvPr>
        </p:nvSpPr>
        <p:spPr/>
        <p:txBody>
          <a:bodyPr/>
          <a:lstStyle/>
          <a:p>
            <a:r>
              <a:rPr lang="en-GB"/>
              <a:t>Footer text (Insert&gt;Header &amp; Footer)</a:t>
            </a:r>
          </a:p>
        </p:txBody>
      </p:sp>
      <p:sp>
        <p:nvSpPr>
          <p:cNvPr id="4" name="Slide Number Placeholder 3">
            <a:extLst>
              <a:ext uri="{FF2B5EF4-FFF2-40B4-BE49-F238E27FC236}">
                <a16:creationId xmlns:a16="http://schemas.microsoft.com/office/drawing/2014/main" id="{1F514303-47FA-49C6-B0B2-6EB65F567AA7}"/>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340324534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BBF6-A008-427A-8E23-D2006ECE2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BB5A70-E805-429F-AD7F-258EEFD09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9B8D6A-9453-4889-AAAD-956F1AEF6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D0C3B-E677-450F-A95F-38C2D36CEC7E}"/>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6" name="Footer Placeholder 5">
            <a:extLst>
              <a:ext uri="{FF2B5EF4-FFF2-40B4-BE49-F238E27FC236}">
                <a16:creationId xmlns:a16="http://schemas.microsoft.com/office/drawing/2014/main" id="{1F4A51E3-6CDD-48AC-959C-0F762AF2C4EE}"/>
              </a:ext>
            </a:extLst>
          </p:cNvPr>
          <p:cNvSpPr>
            <a:spLocks noGrp="1"/>
          </p:cNvSpPr>
          <p:nvPr>
            <p:ph type="ftr" sz="quarter" idx="11"/>
          </p:nvPr>
        </p:nvSpPr>
        <p:spPr/>
        <p:txBody>
          <a:bodyPr/>
          <a:lstStyle/>
          <a:p>
            <a:r>
              <a:rPr lang="en-GB"/>
              <a:t>Footer text (Insert&gt;Header &amp; Footer)</a:t>
            </a:r>
          </a:p>
        </p:txBody>
      </p:sp>
      <p:sp>
        <p:nvSpPr>
          <p:cNvPr id="7" name="Slide Number Placeholder 6">
            <a:extLst>
              <a:ext uri="{FF2B5EF4-FFF2-40B4-BE49-F238E27FC236}">
                <a16:creationId xmlns:a16="http://schemas.microsoft.com/office/drawing/2014/main" id="{0A84B31C-F5DA-45E0-8F38-DCAD236E7771}"/>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278118681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7529-8356-4620-885A-3F39B0C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7CC59-62C2-4D63-8798-91CE1ED26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753398-7E95-47D1-A9C5-10C22DB5F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AECFB-505C-484C-A727-C6342E93CEC3}"/>
              </a:ext>
            </a:extLst>
          </p:cNvPr>
          <p:cNvSpPr>
            <a:spLocks noGrp="1"/>
          </p:cNvSpPr>
          <p:nvPr>
            <p:ph type="dt" sz="half" idx="10"/>
          </p:nvPr>
        </p:nvSpPr>
        <p:spPr/>
        <p:txBody>
          <a:bodyPr/>
          <a:lstStyle/>
          <a:p>
            <a:fld id="{27B6E995-453E-4393-A64E-AF5A22AA290A}" type="datetimeFigureOut">
              <a:rPr lang="en-GB" smtClean="0"/>
              <a:t>07/06/2022</a:t>
            </a:fld>
            <a:endParaRPr lang="en-GB"/>
          </a:p>
        </p:txBody>
      </p:sp>
      <p:sp>
        <p:nvSpPr>
          <p:cNvPr id="6" name="Footer Placeholder 5">
            <a:extLst>
              <a:ext uri="{FF2B5EF4-FFF2-40B4-BE49-F238E27FC236}">
                <a16:creationId xmlns:a16="http://schemas.microsoft.com/office/drawing/2014/main" id="{9D2C1D9E-56C5-459A-AC4C-02FB91E448C6}"/>
              </a:ext>
            </a:extLst>
          </p:cNvPr>
          <p:cNvSpPr>
            <a:spLocks noGrp="1"/>
          </p:cNvSpPr>
          <p:nvPr>
            <p:ph type="ftr" sz="quarter" idx="11"/>
          </p:nvPr>
        </p:nvSpPr>
        <p:spPr/>
        <p:txBody>
          <a:bodyPr/>
          <a:lstStyle/>
          <a:p>
            <a:r>
              <a:rPr lang="en-GB"/>
              <a:t>Footer text (Insert&gt;Header &amp; Footer)</a:t>
            </a:r>
          </a:p>
        </p:txBody>
      </p:sp>
      <p:sp>
        <p:nvSpPr>
          <p:cNvPr id="7" name="Slide Number Placeholder 6">
            <a:extLst>
              <a:ext uri="{FF2B5EF4-FFF2-40B4-BE49-F238E27FC236}">
                <a16:creationId xmlns:a16="http://schemas.microsoft.com/office/drawing/2014/main" id="{1C9E153D-9B93-4F04-865C-4913AE04EC2E}"/>
              </a:ext>
            </a:extLst>
          </p:cNvPr>
          <p:cNvSpPr>
            <a:spLocks noGrp="1"/>
          </p:cNvSpPr>
          <p:nvPr>
            <p:ph type="sldNum" sz="quarter" idx="12"/>
          </p:nvPr>
        </p:nvSpPr>
        <p:spPr/>
        <p:txBody>
          <a:bodyPr/>
          <a:lstStyle/>
          <a:p>
            <a:fld id="{C3398A47-F9F6-4D95-A724-BB3AA9E61D00}" type="slidenum">
              <a:rPr lang="en-GB" smtClean="0"/>
              <a:t>‹#›</a:t>
            </a:fld>
            <a:endParaRPr lang="en-GB"/>
          </a:p>
        </p:txBody>
      </p:sp>
    </p:spTree>
    <p:extLst>
      <p:ext uri="{BB962C8B-B14F-4D97-AF65-F5344CB8AC3E}">
        <p14:creationId xmlns:p14="http://schemas.microsoft.com/office/powerpoint/2010/main" val="144121634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964446-9DA6-43D3-9B58-E7E0C4F89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C321D6-459D-4492-8A4E-2E1548E95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774BF3-1EB7-4D2D-B579-75BBE1E42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6E995-453E-4393-A64E-AF5A22AA290A}" type="datetimeFigureOut">
              <a:rPr lang="en-GB" smtClean="0"/>
              <a:t>07/06/2022</a:t>
            </a:fld>
            <a:endParaRPr lang="en-GB"/>
          </a:p>
        </p:txBody>
      </p:sp>
      <p:sp>
        <p:nvSpPr>
          <p:cNvPr id="5" name="Footer Placeholder 4">
            <a:extLst>
              <a:ext uri="{FF2B5EF4-FFF2-40B4-BE49-F238E27FC236}">
                <a16:creationId xmlns:a16="http://schemas.microsoft.com/office/drawing/2014/main" id="{3D5B6759-19FA-4574-812B-A81EB1E13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Footer text (Insert&gt;Header &amp; Footer)</a:t>
            </a:r>
          </a:p>
        </p:txBody>
      </p:sp>
      <p:sp>
        <p:nvSpPr>
          <p:cNvPr id="6" name="Slide Number Placeholder 5">
            <a:extLst>
              <a:ext uri="{FF2B5EF4-FFF2-40B4-BE49-F238E27FC236}">
                <a16:creationId xmlns:a16="http://schemas.microsoft.com/office/drawing/2014/main" id="{AD98728E-1B9C-461E-86ED-21D19D5EC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98A47-F9F6-4D95-A724-BB3AA9E61D00}" type="slidenum">
              <a:rPr lang="en-GB" smtClean="0"/>
              <a:t>‹#›</a:t>
            </a:fld>
            <a:endParaRPr lang="en-GB"/>
          </a:p>
        </p:txBody>
      </p:sp>
    </p:spTree>
    <p:extLst>
      <p:ext uri="{BB962C8B-B14F-4D97-AF65-F5344CB8AC3E}">
        <p14:creationId xmlns:p14="http://schemas.microsoft.com/office/powerpoint/2010/main" val="10200473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651" r:id="rId12"/>
    <p:sldLayoutId id="2147483660" r:id="rId13"/>
    <p:sldLayoutId id="2147483654" r:id="rId14"/>
    <p:sldLayoutId id="2147483661" r:id="rId15"/>
    <p:sldLayoutId id="2147483658"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quarterly.blog.gov.uk/2018/07/03/a-new-approach-to-recruitment-and-promotion-in-the-civil-service/&#160;" TargetMode="External"/><Relationship Id="rId13" Type="http://schemas.openxmlformats.org/officeDocument/2006/relationships/hyperlink" Target="https://careers.dft.gov.uk/dvsa-driving-examiner-roles/drop-in-sessions/" TargetMode="External"/><Relationship Id="rId3" Type="http://schemas.openxmlformats.org/officeDocument/2006/relationships/hyperlink" Target="https://www.youtube.com/watch?v=-D2fh5Et9sY&amp;feature=youtu.be" TargetMode="External"/><Relationship Id="rId7" Type="http://schemas.openxmlformats.org/officeDocument/2006/relationships/hyperlink" Target="https://www.gov.uk/government/publications/success-profiles" TargetMode="External"/><Relationship Id="rId12" Type="http://schemas.openxmlformats.org/officeDocument/2006/relationships/hyperlink" Target="https://careers.dft.gov.uk/dvsa-driving-examiner-rol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assets.publishing.service.gov.uk/government/uploads/system/uploads/attachment_data/file/717275/CS_Behaviours_2018.pdf" TargetMode="External"/><Relationship Id="rId11" Type="http://schemas.openxmlformats.org/officeDocument/2006/relationships/hyperlink" Target="https://archive.acas.org.uk/media/6384/How-to-Write-a-Behaviours-Statement/pdf/How_to_Write_a_Behaviours_Statement.pdf" TargetMode="External"/><Relationship Id="rId5" Type="http://schemas.openxmlformats.org/officeDocument/2006/relationships/hyperlink" Target="https://www.gov.uk/guidance/preparing-for-the-civil-service-judgement-test" TargetMode="External"/><Relationship Id="rId10" Type="http://schemas.openxmlformats.org/officeDocument/2006/relationships/hyperlink" Target="https://www.youtube.com/watch?v=jDqWLZzp9hA" TargetMode="External"/><Relationship Id="rId4" Type="http://schemas.openxmlformats.org/officeDocument/2006/relationships/hyperlink" Target="https://www.youtube.com/watch?v=LH5iVBuPJik&amp;feature=youtu.be&#160;" TargetMode="External"/><Relationship Id="rId9" Type="http://schemas.openxmlformats.org/officeDocument/2006/relationships/hyperlink" Target="https://civilservicelearning.civilservice.gov.uk/applying-jobs-using-success-profiles&#1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recruitment.newcastle@dvsa.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uidance/preparing-for-the-civil-service-judgement-te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reers.dft.gov.uk/dvsa-driving-examiner-ro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DVSAArtboard 1.png" descr="DVSAArtboard 1.png">
            <a:extLst>
              <a:ext uri="{FF2B5EF4-FFF2-40B4-BE49-F238E27FC236}">
                <a16:creationId xmlns:a16="http://schemas.microsoft.com/office/drawing/2014/main" id="{26963D70-FC40-4CC0-A99D-FDEE4307FD67}"/>
              </a:ext>
            </a:extLst>
          </p:cNvPr>
          <p:cNvPicPr>
            <a:picLocks noChangeAspect="1"/>
          </p:cNvPicPr>
          <p:nvPr/>
        </p:nvPicPr>
        <p:blipFill>
          <a:blip r:embed="rId4"/>
          <a:stretch>
            <a:fillRect/>
          </a:stretch>
        </p:blipFill>
        <p:spPr>
          <a:xfrm>
            <a:off x="0" y="1783578"/>
            <a:ext cx="5850384" cy="3290843"/>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p:spPr>
      </p:pic>
      <p:sp>
        <p:nvSpPr>
          <p:cNvPr id="2" name="Title 1">
            <a:extLst>
              <a:ext uri="{FF2B5EF4-FFF2-40B4-BE49-F238E27FC236}">
                <a16:creationId xmlns:a16="http://schemas.microsoft.com/office/drawing/2014/main" id="{D3200EB6-2C5B-4A04-ACBE-5FC80A2DC247}"/>
              </a:ext>
            </a:extLst>
          </p:cNvPr>
          <p:cNvSpPr>
            <a:spLocks noGrp="1"/>
          </p:cNvSpPr>
          <p:nvPr>
            <p:ph type="title"/>
          </p:nvPr>
        </p:nvSpPr>
        <p:spPr>
          <a:xfrm>
            <a:off x="6417732" y="957715"/>
            <a:ext cx="5130798" cy="2750419"/>
          </a:xfrm>
        </p:spPr>
        <p:txBody>
          <a:bodyPr vert="horz" lIns="91440" tIns="45720" rIns="91440" bIns="45720" rtlCol="0" anchor="b">
            <a:normAutofit fontScale="90000"/>
          </a:bodyPr>
          <a:lstStyle/>
          <a:p>
            <a:pPr algn="ctr"/>
            <a:r>
              <a:rPr lang="en-US" sz="4700" b="1" kern="1200">
                <a:solidFill>
                  <a:schemeClr val="bg1"/>
                </a:solidFill>
                <a:latin typeface="Arial"/>
                <a:cs typeface="Arial"/>
              </a:rPr>
              <a:t>Application guidance and role information: Driving Examiner</a:t>
            </a:r>
            <a:br>
              <a:rPr lang="en-US" sz="4700" b="1">
                <a:solidFill>
                  <a:schemeClr val="bg1"/>
                </a:solidFill>
                <a:latin typeface="Arial"/>
                <a:cs typeface="Arial"/>
              </a:rPr>
            </a:br>
            <a:r>
              <a:rPr lang="en-US" sz="4700" b="1">
                <a:solidFill>
                  <a:schemeClr val="bg1"/>
                </a:solidFill>
                <a:latin typeface="Arial"/>
                <a:cs typeface="Arial"/>
              </a:rPr>
              <a:t>May 2022</a:t>
            </a:r>
            <a:endParaRPr lang="en-US" sz="4700" b="1" kern="120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6475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oup of men in a meeting&#10;&#10;Description automatically generated with low confidence">
            <a:extLst>
              <a:ext uri="{FF2B5EF4-FFF2-40B4-BE49-F238E27FC236}">
                <a16:creationId xmlns:a16="http://schemas.microsoft.com/office/drawing/2014/main" id="{2CF75D53-3F5E-44F8-9CDC-AF171896DD7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3080" y="406991"/>
            <a:ext cx="5166123" cy="2766224"/>
          </a:xfrm>
          <a:prstGeom prst="rect">
            <a:avLst/>
          </a:prstGeom>
        </p:spPr>
      </p:pic>
      <p:sp>
        <p:nvSpPr>
          <p:cNvPr id="4" name="TextBox 3">
            <a:extLst>
              <a:ext uri="{FF2B5EF4-FFF2-40B4-BE49-F238E27FC236}">
                <a16:creationId xmlns:a16="http://schemas.microsoft.com/office/drawing/2014/main" id="{906C6964-EAC9-04E3-B12F-F01DFFD7DD46}"/>
              </a:ext>
            </a:extLst>
          </p:cNvPr>
          <p:cNvSpPr txBox="1"/>
          <p:nvPr/>
        </p:nvSpPr>
        <p:spPr>
          <a:xfrm>
            <a:off x="302348" y="268940"/>
            <a:ext cx="5257799" cy="6771084"/>
          </a:xfrm>
          <a:prstGeom prst="rect">
            <a:avLst/>
          </a:prstGeom>
          <a:noFill/>
        </p:spPr>
        <p:txBody>
          <a:bodyPr wrap="square" lIns="91440" tIns="45720" rIns="91440" bIns="45720" rtlCol="0" anchor="t">
            <a:spAutoFit/>
          </a:bodyPr>
          <a:lstStyle/>
          <a:p>
            <a:r>
              <a:rPr lang="en-GB" b="1">
                <a:solidFill>
                  <a:schemeClr val="bg1"/>
                </a:solidFill>
                <a:latin typeface="Arial" panose="020B0604020202020204" pitchFamily="34" charset="0"/>
                <a:cs typeface="Arial" panose="020B0604020202020204" pitchFamily="34" charset="0"/>
              </a:rPr>
              <a:t>The Training Schedule</a:t>
            </a:r>
          </a:p>
          <a:p>
            <a:endParaRPr lang="en-GB" sz="1600">
              <a:solidFill>
                <a:schemeClr val="bg1"/>
              </a:solidFill>
              <a:latin typeface="Arial" panose="020B0604020202020204" pitchFamily="34" charset="0"/>
              <a:cs typeface="Arial" panose="020B0604020202020204" pitchFamily="34" charset="0"/>
            </a:endParaRPr>
          </a:p>
          <a:p>
            <a:r>
              <a:rPr lang="en-GB" sz="1600">
                <a:solidFill>
                  <a:schemeClr val="bg1"/>
                </a:solidFill>
                <a:latin typeface="Arial"/>
                <a:cs typeface="Arial"/>
              </a:rPr>
              <a:t>The training course will last a minimum of 5 weeks and will be on a full-time basis.  You will need to pass each stage of the training to move to the next.</a:t>
            </a:r>
          </a:p>
          <a:p>
            <a:endParaRPr lang="en-GB" sz="1600">
              <a:solidFill>
                <a:schemeClr val="bg1"/>
              </a:solidFill>
              <a:latin typeface="Arial" panose="020B0604020202020204" pitchFamily="34" charset="0"/>
              <a:cs typeface="Arial" panose="020B0604020202020204" pitchFamily="34" charset="0"/>
            </a:endParaRPr>
          </a:p>
          <a:p>
            <a:r>
              <a:rPr lang="en-GB" sz="1600">
                <a:solidFill>
                  <a:schemeClr val="bg1"/>
                </a:solidFill>
                <a:latin typeface="Arial"/>
                <a:cs typeface="Arial"/>
              </a:rPr>
              <a:t>The DVSA has training locations across the country, they are in Aberdeen, Avonmouth, Beverly, Birmingham, Bishopbriggs, Brentwood, Cambridge, Chadderton, Farnborough, Gillingham, Gosforth, Leeds, Llantrisant, Norwich, Plymouth, and Slough.</a:t>
            </a:r>
          </a:p>
          <a:p>
            <a:endParaRPr lang="en-GB" sz="1600">
              <a:solidFill>
                <a:schemeClr val="bg1"/>
              </a:solidFill>
              <a:latin typeface="Arial" panose="020B0604020202020204" pitchFamily="34" charset="0"/>
              <a:cs typeface="Arial" panose="020B0604020202020204" pitchFamily="34" charset="0"/>
            </a:endParaRPr>
          </a:p>
          <a:p>
            <a:r>
              <a:rPr lang="en-GB" sz="1600">
                <a:solidFill>
                  <a:schemeClr val="bg1"/>
                </a:solidFill>
                <a:latin typeface="Arial"/>
                <a:cs typeface="Arial"/>
              </a:rPr>
              <a:t>Although we will make every effort to locate you at your nearest training location, there may be occasions when you are asked to travel to other locations, with DVSA covering the costs. </a:t>
            </a:r>
          </a:p>
          <a:p>
            <a:endParaRPr lang="en-GB" sz="1600">
              <a:solidFill>
                <a:schemeClr val="bg1"/>
              </a:solidFill>
              <a:latin typeface="Arial" panose="020B0604020202020204" pitchFamily="34" charset="0"/>
              <a:cs typeface="Arial" panose="020B0604020202020204" pitchFamily="34" charset="0"/>
            </a:endParaRPr>
          </a:p>
          <a:p>
            <a:r>
              <a:rPr lang="en-GB" sz="1600">
                <a:solidFill>
                  <a:schemeClr val="bg1"/>
                </a:solidFill>
                <a:effectLst/>
                <a:latin typeface="Arial"/>
                <a:ea typeface="Arial" panose="020B0604020202020204" pitchFamily="34" charset="0"/>
                <a:cs typeface="Times New Roman"/>
              </a:rPr>
              <a:t>The first week will be conducted virtually, after that you’ll focus on driving ability and familiarise yourself with the skills required to conduct driving tests. A very high standard of advanced driving ability is required to be successful.</a:t>
            </a:r>
            <a:r>
              <a:rPr lang="en-GB" sz="1600">
                <a:solidFill>
                  <a:schemeClr val="bg1"/>
                </a:solidFill>
                <a:latin typeface="Arial"/>
                <a:ea typeface="Arial" panose="020B0604020202020204" pitchFamily="34" charset="0"/>
                <a:cs typeface="Times New Roman"/>
              </a:rPr>
              <a:t> </a:t>
            </a:r>
          </a:p>
          <a:p>
            <a:endParaRPr lang="en-GB" sz="1600">
              <a:solidFill>
                <a:schemeClr val="bg1"/>
              </a:solidFill>
              <a:effectLst/>
              <a:latin typeface="Arial"/>
              <a:ea typeface="Arial" panose="020B0604020202020204" pitchFamily="34" charset="0"/>
              <a:cs typeface="Times New Roman"/>
            </a:endParaRPr>
          </a:p>
          <a:p>
            <a:r>
              <a:rPr lang="en-GB" sz="1600">
                <a:solidFill>
                  <a:schemeClr val="bg1"/>
                </a:solidFill>
                <a:effectLst/>
                <a:latin typeface="Arial" panose="020B0604020202020204" pitchFamily="34" charset="0"/>
                <a:ea typeface="Arial" panose="020B0604020202020204" pitchFamily="34" charset="0"/>
                <a:cs typeface="Times New Roman" panose="02020603050405020304" pitchFamily="18" charset="0"/>
              </a:rPr>
              <a:t>Over the 5 weeks you’ll be introduced to the basics of driving test control, and you’ll get lots of opportunities to practice with your DVSA specialist trainer.</a:t>
            </a:r>
          </a:p>
          <a:p>
            <a:endParaRPr lang="en-GB" sz="160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13C962D-C3CB-F3C0-BD0A-1E2D43692416}"/>
              </a:ext>
            </a:extLst>
          </p:cNvPr>
          <p:cNvSpPr txBox="1"/>
          <p:nvPr/>
        </p:nvSpPr>
        <p:spPr>
          <a:xfrm>
            <a:off x="6283080" y="3240741"/>
            <a:ext cx="5691526" cy="3161506"/>
          </a:xfrm>
          <a:prstGeom prst="rect">
            <a:avLst/>
          </a:prstGeom>
          <a:noFill/>
        </p:spPr>
        <p:txBody>
          <a:bodyPr wrap="square" rtlCol="0">
            <a:spAutoFit/>
          </a:bodyPr>
          <a:lstStyle/>
          <a:p>
            <a:pPr>
              <a:lnSpc>
                <a:spcPct val="117000"/>
              </a:lnSpc>
              <a:spcAft>
                <a:spcPts val="1200"/>
              </a:spcAft>
            </a:pPr>
            <a:r>
              <a:rPr lang="en-GB" sz="1600">
                <a:solidFill>
                  <a:schemeClr val="bg1"/>
                </a:solidFill>
                <a:effectLst/>
                <a:latin typeface="Arial" panose="020B0604020202020204" pitchFamily="34" charset="0"/>
                <a:ea typeface="Arial" panose="020B0604020202020204" pitchFamily="34" charset="0"/>
                <a:cs typeface="Times New Roman" panose="02020603050405020304" pitchFamily="18" charset="0"/>
              </a:rPr>
              <a:t>As your skill improves, we’ll start to introduce you to methods you’ll use to correctly assess a driving test.</a:t>
            </a:r>
          </a:p>
          <a:p>
            <a:r>
              <a:rPr lang="en-GB" sz="1600">
                <a:solidFill>
                  <a:schemeClr val="bg1"/>
                </a:solidFill>
                <a:effectLst/>
                <a:latin typeface="Arial" panose="020B0604020202020204" pitchFamily="34" charset="0"/>
                <a:ea typeface="Arial" panose="020B0604020202020204" pitchFamily="34" charset="0"/>
                <a:cs typeface="Times New Roman" panose="02020603050405020304" pitchFamily="18" charset="0"/>
              </a:rPr>
              <a:t>You will develop and consolidate your skills as you progress through these weeks, allowing you to demonstrate through practice sessions and ongoing development that you have the ability to consistently conduct a basic driving test.</a:t>
            </a:r>
          </a:p>
          <a:p>
            <a:endParaRPr lang="en-GB" sz="1800">
              <a:solidFill>
                <a:schemeClr val="bg1"/>
              </a:solidFill>
              <a:effectLst/>
              <a:latin typeface="Calibri" panose="020F0502020204030204" pitchFamily="34" charset="0"/>
              <a:ea typeface="Calibri" panose="020F0502020204030204" pitchFamily="34" charset="0"/>
            </a:endParaRPr>
          </a:p>
          <a:p>
            <a:r>
              <a:rPr lang="en-GB" sz="1800">
                <a:solidFill>
                  <a:schemeClr val="bg1"/>
                </a:solidFill>
                <a:effectLst/>
                <a:latin typeface="Calibri" panose="020F0502020204030204" pitchFamily="34" charset="0"/>
                <a:ea typeface="Calibri" panose="020F0502020204030204" pitchFamily="34" charset="0"/>
              </a:rPr>
              <a:t>As you would be joining the civil service it would be expected you conduct yourselves in accordance to the code of conduct and professionally throughout training.</a:t>
            </a:r>
          </a:p>
          <a:p>
            <a:endParaRPr lang="en-GB" sz="1600">
              <a:solidFill>
                <a:schemeClr val="bg1"/>
              </a:solidFill>
            </a:endParaRPr>
          </a:p>
        </p:txBody>
      </p:sp>
    </p:spTree>
    <p:extLst>
      <p:ext uri="{BB962C8B-B14F-4D97-AF65-F5344CB8AC3E}">
        <p14:creationId xmlns:p14="http://schemas.microsoft.com/office/powerpoint/2010/main" val="214350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874882-A75E-4B62-821A-F910DDCA5293}"/>
              </a:ext>
            </a:extLst>
          </p:cNvPr>
          <p:cNvPicPr>
            <a:picLocks noGrp="1" noChangeAspect="1"/>
          </p:cNvPicPr>
          <p:nvPr>
            <p:ph sz="half" idx="1"/>
          </p:nvPr>
        </p:nvPicPr>
        <p:blipFill>
          <a:blip r:embed="rId3"/>
          <a:stretch>
            <a:fillRect/>
          </a:stretch>
        </p:blipFill>
        <p:spPr>
          <a:xfrm>
            <a:off x="818357" y="309859"/>
            <a:ext cx="4925218" cy="5981404"/>
          </a:xfrm>
          <a:prstGeom prst="rect">
            <a:avLst/>
          </a:prstGeom>
        </p:spPr>
      </p:pic>
      <p:sp>
        <p:nvSpPr>
          <p:cNvPr id="8" name="TextBox 7">
            <a:extLst>
              <a:ext uri="{FF2B5EF4-FFF2-40B4-BE49-F238E27FC236}">
                <a16:creationId xmlns:a16="http://schemas.microsoft.com/office/drawing/2014/main" id="{56B521EB-1A6F-4C84-B89D-8806DF1BEEF0}"/>
              </a:ext>
            </a:extLst>
          </p:cNvPr>
          <p:cNvSpPr txBox="1"/>
          <p:nvPr/>
        </p:nvSpPr>
        <p:spPr>
          <a:xfrm>
            <a:off x="6524625" y="771525"/>
            <a:ext cx="4772025"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solidFill>
                  <a:schemeClr val="bg1"/>
                </a:solidFill>
                <a:latin typeface="Arial"/>
                <a:cs typeface="Arial"/>
              </a:rPr>
              <a:t>For the period of training, you will need to be full time</a:t>
            </a:r>
          </a:p>
          <a:p>
            <a:pPr marL="285750" indent="-285750">
              <a:buFont typeface="Arial" panose="020B0604020202020204" pitchFamily="34" charset="0"/>
              <a:buChar char="•"/>
            </a:pPr>
            <a:r>
              <a:rPr lang="en-GB">
                <a:solidFill>
                  <a:schemeClr val="bg1"/>
                </a:solidFill>
                <a:latin typeface="Arial"/>
                <a:cs typeface="Arial"/>
              </a:rPr>
              <a:t>Successful candidates will be asked to choose their preference A, B, C or D when they are offered a role. </a:t>
            </a:r>
            <a:endParaRPr lang="en-GB">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chemeClr val="bg1"/>
                </a:solidFill>
                <a:latin typeface="Arial"/>
                <a:cs typeface="Arial"/>
              </a:rPr>
              <a:t>The details here are the working patterns that we can offer.  If these don’t quite suit, then please chat with us to see what we can do for you at the time of offer. </a:t>
            </a:r>
            <a:endParaRPr lang="en-GB">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9068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7C10-499D-4709-B608-E655DBEED8E0}"/>
              </a:ext>
            </a:extLst>
          </p:cNvPr>
          <p:cNvSpPr>
            <a:spLocks noGrp="1"/>
          </p:cNvSpPr>
          <p:nvPr>
            <p:ph type="title"/>
          </p:nvPr>
        </p:nvSpPr>
        <p:spPr/>
        <p:txBody>
          <a:bodyPr/>
          <a:lstStyle/>
          <a:p>
            <a:pPr algn="ctr"/>
            <a:r>
              <a:rPr lang="en-GB">
                <a:solidFill>
                  <a:schemeClr val="bg1"/>
                </a:solidFill>
                <a:latin typeface="Arial" panose="020B0604020202020204" pitchFamily="34" charset="0"/>
                <a:cs typeface="Arial" panose="020B0604020202020204" pitchFamily="34" charset="0"/>
              </a:rPr>
              <a:t>Useful Links </a:t>
            </a:r>
          </a:p>
        </p:txBody>
      </p:sp>
      <p:sp>
        <p:nvSpPr>
          <p:cNvPr id="3" name="Content Placeholder 2">
            <a:extLst>
              <a:ext uri="{FF2B5EF4-FFF2-40B4-BE49-F238E27FC236}">
                <a16:creationId xmlns:a16="http://schemas.microsoft.com/office/drawing/2014/main" id="{7F0B07C2-E0B7-44F2-B8F0-DEE1C4BEE76C}"/>
              </a:ext>
            </a:extLst>
          </p:cNvPr>
          <p:cNvSpPr>
            <a:spLocks noGrp="1"/>
          </p:cNvSpPr>
          <p:nvPr>
            <p:ph sz="half" idx="1"/>
          </p:nvPr>
        </p:nvSpPr>
        <p:spPr>
          <a:xfrm>
            <a:off x="838200" y="1825625"/>
            <a:ext cx="5181600" cy="4351338"/>
          </a:xfrm>
        </p:spPr>
        <p:txBody>
          <a:bodyPr>
            <a:normAutofit fontScale="77500" lnSpcReduction="20000"/>
          </a:bodyPr>
          <a:lstStyle/>
          <a:p>
            <a:pPr marL="0" indent="0">
              <a:buNone/>
            </a:pPr>
            <a:r>
              <a:rPr lang="en-US" sz="2800" b="1" kern="1200">
                <a:solidFill>
                  <a:schemeClr val="bg1"/>
                </a:solidFill>
                <a:latin typeface="Arial" panose="020B0604020202020204" pitchFamily="34" charset="0"/>
                <a:ea typeface="Verdana" panose="020B0604030504040204" pitchFamily="34" charset="0"/>
                <a:cs typeface="Arial" panose="020B0604020202020204" pitchFamily="34" charset="0"/>
              </a:rPr>
              <a:t>Behaviours interview</a:t>
            </a:r>
            <a:br>
              <a:rPr lang="en-US" sz="2800" kern="1200">
                <a:solidFill>
                  <a:schemeClr val="bg1"/>
                </a:solidFill>
                <a:latin typeface="Arial" panose="020B0604020202020204" pitchFamily="34" charset="0"/>
                <a:ea typeface="Verdana" panose="020B0604030504040204" pitchFamily="34" charset="0"/>
                <a:cs typeface="Arial" panose="020B0604020202020204" pitchFamily="34" charset="0"/>
              </a:rPr>
            </a:br>
            <a:r>
              <a:rPr lang="en-US" sz="2800" kern="1200">
                <a:solidFill>
                  <a:schemeClr val="bg1"/>
                </a:solidFill>
                <a:latin typeface="Arial" panose="020B0604020202020204" pitchFamily="34" charset="0"/>
                <a:ea typeface="Verdana" panose="020B0604030504040204" pitchFamily="34" charset="0"/>
                <a:cs typeface="Arial" panose="020B0604020202020204" pitchFamily="34" charset="0"/>
              </a:rPr>
              <a:t> </a:t>
            </a:r>
          </a:p>
          <a:p>
            <a:pPr marL="0" indent="0">
              <a:buNone/>
            </a:pPr>
            <a:r>
              <a:rPr lang="en-US" sz="2800" b="0" kern="1200">
                <a:solidFill>
                  <a:schemeClr val="bg1"/>
                </a:solidFill>
                <a:latin typeface="Arial" panose="020B0604020202020204"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Candidate 1</a:t>
            </a:r>
            <a:br>
              <a:rPr lang="en-US" sz="2800" b="0" kern="1200">
                <a:solidFill>
                  <a:schemeClr val="bg1"/>
                </a:solidFill>
                <a:latin typeface="Arial" panose="020B0604020202020204" pitchFamily="34" charset="0"/>
                <a:ea typeface="Verdana" panose="020B0604030504040204" pitchFamily="34" charset="0"/>
                <a:cs typeface="Arial" panose="020B0604020202020204" pitchFamily="34" charset="0"/>
              </a:rPr>
            </a:br>
            <a:endParaRPr lang="en-US" sz="2800" b="0" kern="1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US" sz="2800" b="0" kern="1200">
                <a:solidFill>
                  <a:schemeClr val="bg1"/>
                </a:solidFill>
                <a:latin typeface="Arial" panose="020B060402020202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Candidate 2</a:t>
            </a:r>
            <a:endParaRPr lang="en-US" sz="2800" kern="1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en-US">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GB">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Preparing for the Civil Service Judgement Test</a:t>
            </a:r>
            <a:endParaRPr lang="en-US" sz="2800" kern="1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br>
              <a:rPr lang="en-US" sz="2800" b="0" kern="1200">
                <a:solidFill>
                  <a:schemeClr val="bg1"/>
                </a:solidFill>
                <a:latin typeface="Arial" panose="020B0604020202020204" pitchFamily="34" charset="0"/>
                <a:ea typeface="Verdana" panose="020B0604030504040204" pitchFamily="34" charset="0"/>
                <a:cs typeface="Arial" panose="020B0604020202020204" pitchFamily="34" charset="0"/>
              </a:rPr>
            </a:br>
            <a:r>
              <a:rPr lang="en-GB">
                <a:solidFill>
                  <a:schemeClr val="bg1"/>
                </a:solidFill>
                <a:hlinkClick r:id="rId6">
                  <a:extLst>
                    <a:ext uri="{A12FA001-AC4F-418D-AE19-62706E023703}">
                      <ahyp:hlinkClr xmlns:ahyp="http://schemas.microsoft.com/office/drawing/2018/hyperlinkcolor" val="tx"/>
                    </a:ext>
                  </a:extLst>
                </a:hlinkClick>
              </a:rPr>
              <a:t>Success Profiles - Civil Service Behaviours</a:t>
            </a:r>
          </a:p>
          <a:p>
            <a:pPr marL="0" indent="0">
              <a:buNone/>
            </a:pPr>
            <a:endParaRPr lang="en-GB">
              <a:solidFill>
                <a:schemeClr val="bg1"/>
              </a:solidFill>
              <a:hlinkClick r:id="rId6">
                <a:extLst>
                  <a:ext uri="{A12FA001-AC4F-418D-AE19-62706E023703}">
                    <ahyp:hlinkClr xmlns:ahyp="http://schemas.microsoft.com/office/drawing/2018/hyperlinkcolor" val="tx"/>
                  </a:ext>
                </a:extLst>
              </a:hlinkClick>
            </a:endParaRPr>
          </a:p>
          <a:p>
            <a:pPr marL="0" indent="0">
              <a:buNone/>
            </a:pPr>
            <a:r>
              <a:rPr lang="en-GB" b="0" i="0" u="sng" strike="noStrike">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Success Profiles Guidance</a:t>
            </a:r>
            <a:endParaRPr lang="en-GB">
              <a:solidFill>
                <a:schemeClr val="bg1"/>
              </a:solidFill>
              <a:latin typeface="Arial" panose="020B0604020202020204" pitchFamily="34" charset="0"/>
              <a:ea typeface="Verdana"/>
              <a:cs typeface="Arial" panose="020B0604020202020204" pitchFamily="34" charset="0"/>
            </a:endParaRPr>
          </a:p>
          <a:p>
            <a:pPr marL="0" indent="0">
              <a:buNone/>
            </a:pPr>
            <a:r>
              <a:rPr lang="en-GB">
                <a:solidFill>
                  <a:schemeClr val="bg1"/>
                </a:solidFill>
                <a:hlinkClick r:id="rId6">
                  <a:extLst>
                    <a:ext uri="{A12FA001-AC4F-418D-AE19-62706E023703}">
                      <ahyp:hlinkClr xmlns:ahyp="http://schemas.microsoft.com/office/drawing/2018/hyperlinkcolor" val="tx"/>
                    </a:ext>
                  </a:extLst>
                </a:hlinkClick>
              </a:rPr>
              <a:t> </a:t>
            </a:r>
            <a:endParaRPr lang="en-GB">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61ED7CB-EAEA-40D5-AA79-80ECA904B22D}"/>
              </a:ext>
            </a:extLst>
          </p:cNvPr>
          <p:cNvSpPr>
            <a:spLocks noGrp="1"/>
          </p:cNvSpPr>
          <p:nvPr>
            <p:ph sz="half" idx="2"/>
          </p:nvPr>
        </p:nvSpPr>
        <p:spPr/>
        <p:txBody>
          <a:bodyPr>
            <a:normAutofit fontScale="77500" lnSpcReduction="20000"/>
          </a:bodyPr>
          <a:lstStyle/>
          <a:p>
            <a:pPr marL="0" indent="0">
              <a:buNone/>
            </a:pP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8">
                  <a:extLst>
                    <a:ext uri="{A12FA001-AC4F-418D-AE19-62706E023703}">
                      <ahyp:hlinkClr xmlns:ahyp="http://schemas.microsoft.com/office/drawing/2018/hyperlinkcolor" val="tx"/>
                    </a:ext>
                  </a:extLst>
                </a:hlinkClick>
              </a:rPr>
              <a:t>Success Profiles: An Introduction</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8">
                  <a:extLst>
                    <a:ext uri="{A12FA001-AC4F-418D-AE19-62706E023703}">
                      <ahyp:hlinkClr xmlns:ahyp="http://schemas.microsoft.com/office/drawing/2018/hyperlinkcolor" val="tx"/>
                    </a:ext>
                  </a:extLst>
                </a:hlinkClick>
              </a:rPr>
            </a:b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8">
                  <a:extLst>
                    <a:ext uri="{A12FA001-AC4F-418D-AE19-62706E023703}">
                      <ahyp:hlinkClr xmlns:ahyp="http://schemas.microsoft.com/office/drawing/2018/hyperlinkcolor" val="tx"/>
                    </a:ext>
                  </a:extLst>
                </a:hlinkClick>
              </a:rPr>
              <a:t>(Rupert McNeil blog) </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rPr>
            </a:b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rPr>
              <a:t> </a:t>
            </a:r>
            <a:br>
              <a:rPr kumimoji="0" lang="en-US" sz="29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9">
                  <a:extLst>
                    <a:ext uri="{A12FA001-AC4F-418D-AE19-62706E023703}">
                      <ahyp:hlinkClr xmlns:ahyp="http://schemas.microsoft.com/office/drawing/2018/hyperlinkcolor" val="tx"/>
                    </a:ext>
                  </a:extLst>
                </a:hlinkClick>
              </a:rPr>
            </a:br>
            <a:endParaRPr kumimoji="0" lang="en-US" sz="29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endParaRPr>
          </a:p>
          <a:p>
            <a:pPr marL="0" indent="0">
              <a:buNone/>
            </a:pP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0">
                  <a:extLst>
                    <a:ext uri="{A12FA001-AC4F-418D-AE19-62706E023703}">
                      <ahyp:hlinkClr xmlns:ahyp="http://schemas.microsoft.com/office/drawing/2018/hyperlinkcolor" val="tx"/>
                    </a:ext>
                  </a:extLst>
                </a:hlinkClick>
              </a:rPr>
              <a:t>Success Profile Video</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rPr>
            </a:b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rPr>
            </a:br>
            <a:endPar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endParaRPr>
          </a:p>
          <a:p>
            <a:pPr marL="0" indent="0">
              <a:buNone/>
            </a:pP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1">
                  <a:extLst>
                    <a:ext uri="{A12FA001-AC4F-418D-AE19-62706E023703}">
                      <ahyp:hlinkClr xmlns:ahyp="http://schemas.microsoft.com/office/drawing/2018/hyperlinkcolor" val="tx"/>
                    </a:ext>
                  </a:extLst>
                </a:hlinkClick>
              </a:rPr>
              <a:t>ACAS How to Write a Behaviour</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1">
                  <a:extLst>
                    <a:ext uri="{A12FA001-AC4F-418D-AE19-62706E023703}">
                      <ahyp:hlinkClr xmlns:ahyp="http://schemas.microsoft.com/office/drawing/2018/hyperlinkcolor" val="tx"/>
                    </a:ext>
                  </a:extLst>
                </a:hlinkClick>
              </a:rPr>
            </a:b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1">
                  <a:extLst>
                    <a:ext uri="{A12FA001-AC4F-418D-AE19-62706E023703}">
                      <ahyp:hlinkClr xmlns:ahyp="http://schemas.microsoft.com/office/drawing/2018/hyperlinkcolor" val="tx"/>
                    </a:ext>
                  </a:extLst>
                </a:hlinkClick>
              </a:rPr>
            </a:br>
            <a:endPar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endParaRPr>
          </a:p>
          <a:p>
            <a:pPr marL="0" indent="0">
              <a:buNone/>
            </a:pP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2" tooltip="https://careers.dft.gov.uk/dvsa-driving-examiner-roles/">
                  <a:extLst>
                    <a:ext uri="{A12FA001-AC4F-418D-AE19-62706E023703}">
                      <ahyp:hlinkClr xmlns:ahyp="http://schemas.microsoft.com/office/drawing/2018/hyperlinkcolor" val="tx"/>
                    </a:ext>
                  </a:extLst>
                </a:hlinkClick>
              </a:rPr>
              <a:t>DVSA Driving Examiner Roles</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1">
                  <a:extLst>
                    <a:ext uri="{A12FA001-AC4F-418D-AE19-62706E023703}">
                      <ahyp:hlinkClr xmlns:ahyp="http://schemas.microsoft.com/office/drawing/2018/hyperlinkcolor" val="tx"/>
                    </a:ext>
                  </a:extLst>
                </a:hlinkClick>
              </a:rPr>
            </a:b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1">
                  <a:extLst>
                    <a:ext uri="{A12FA001-AC4F-418D-AE19-62706E023703}">
                      <ahyp:hlinkClr xmlns:ahyp="http://schemas.microsoft.com/office/drawing/2018/hyperlinkcolor" val="tx"/>
                    </a:ext>
                  </a:extLst>
                </a:hlinkClick>
              </a:rPr>
            </a:br>
            <a:endPar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endParaRPr>
          </a:p>
          <a:p>
            <a:pPr marL="0" indent="0">
              <a:buNone/>
            </a:pPr>
            <a: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hlinkClick r:id="rId13" tooltip="https://careers.dft.gov.uk/dvsa-driving-examiner-roles/drop-in-sessions/">
                  <a:extLst>
                    <a:ext uri="{A12FA001-AC4F-418D-AE19-62706E023703}">
                      <ahyp:hlinkClr xmlns:ahyp="http://schemas.microsoft.com/office/drawing/2018/hyperlinkcolor" val="tx"/>
                    </a:ext>
                  </a:extLst>
                </a:hlinkClick>
              </a:rPr>
              <a:t>Driving Examiner Drop in Sessions</a:t>
            </a:r>
            <a:br>
              <a:rPr kumimoji="0" lang="en-US" sz="29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j-cs"/>
              </a:rPr>
            </a:br>
            <a:endParaRPr lang="en-GB">
              <a:solidFill>
                <a:schemeClr val="bg1"/>
              </a:solidFill>
            </a:endParaRPr>
          </a:p>
        </p:txBody>
      </p:sp>
      <p:sp>
        <p:nvSpPr>
          <p:cNvPr id="5" name="Footer Placeholder 4">
            <a:extLst>
              <a:ext uri="{FF2B5EF4-FFF2-40B4-BE49-F238E27FC236}">
                <a16:creationId xmlns:a16="http://schemas.microsoft.com/office/drawing/2014/main" id="{CADDA674-26ED-4CDD-842A-A55842730FD9}"/>
              </a:ext>
            </a:extLst>
          </p:cNvPr>
          <p:cNvSpPr>
            <a:spLocks noGrp="1"/>
          </p:cNvSpPr>
          <p:nvPr>
            <p:ph type="ftr" sz="quarter" idx="11"/>
          </p:nvPr>
        </p:nvSpPr>
        <p:spPr/>
        <p:txBody>
          <a:bodyPr/>
          <a:lstStyle/>
          <a:p>
            <a:r>
              <a:rPr lang="en-GB"/>
              <a:t>Footer text (Insert&gt;Header &amp; Footer)</a:t>
            </a:r>
          </a:p>
        </p:txBody>
      </p:sp>
    </p:spTree>
    <p:extLst>
      <p:ext uri="{BB962C8B-B14F-4D97-AF65-F5344CB8AC3E}">
        <p14:creationId xmlns:p14="http://schemas.microsoft.com/office/powerpoint/2010/main" val="23359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D1AC-09B5-4BCD-90A0-C1C350FF1FB9}"/>
              </a:ext>
            </a:extLst>
          </p:cNvPr>
          <p:cNvSpPr>
            <a:spLocks noGrp="1"/>
          </p:cNvSpPr>
          <p:nvPr>
            <p:ph type="title"/>
          </p:nvPr>
        </p:nvSpPr>
        <p:spPr/>
        <p:txBody>
          <a:bodyPr/>
          <a:lstStyle/>
          <a:p>
            <a:pPr algn="ctr"/>
            <a:r>
              <a:rPr lang="en-GB" sz="4400">
                <a:solidFill>
                  <a:schemeClr val="bg1"/>
                </a:solidFill>
                <a:latin typeface="Verdana" panose="020B0604030504040204" pitchFamily="34" charset="0"/>
                <a:ea typeface="Verdana" panose="020B0604030504040204" pitchFamily="34" charset="0"/>
              </a:rPr>
              <a:t>Time for your questions </a:t>
            </a:r>
            <a:br>
              <a:rPr lang="en-GB" sz="4400">
                <a:latin typeface="Verdana" panose="020B0604030504040204" pitchFamily="34" charset="0"/>
                <a:ea typeface="Verdana" panose="020B0604030504040204" pitchFamily="34" charset="0"/>
              </a:rPr>
            </a:br>
            <a:endParaRPr lang="en-GB"/>
          </a:p>
        </p:txBody>
      </p:sp>
      <p:pic>
        <p:nvPicPr>
          <p:cNvPr id="12" name="Content Placeholder 11">
            <a:extLst>
              <a:ext uri="{FF2B5EF4-FFF2-40B4-BE49-F238E27FC236}">
                <a16:creationId xmlns:a16="http://schemas.microsoft.com/office/drawing/2014/main" id="{55DE513E-1C66-44C5-B268-CB0F972A2725}"/>
              </a:ext>
            </a:extLst>
          </p:cNvPr>
          <p:cNvPicPr>
            <a:picLocks noGrp="1" noChangeAspect="1"/>
          </p:cNvPicPr>
          <p:nvPr>
            <p:ph idx="1"/>
          </p:nvPr>
        </p:nvPicPr>
        <p:blipFill>
          <a:blip r:embed="rId3"/>
          <a:stretch>
            <a:fillRect/>
          </a:stretch>
        </p:blipFill>
        <p:spPr>
          <a:xfrm>
            <a:off x="3521524" y="938736"/>
            <a:ext cx="4987123" cy="4980528"/>
          </a:xfrm>
          <a:prstGeom prst="rect">
            <a:avLst/>
          </a:prstGeom>
        </p:spPr>
      </p:pic>
      <p:sp>
        <p:nvSpPr>
          <p:cNvPr id="16" name="TextBox 15">
            <a:extLst>
              <a:ext uri="{FF2B5EF4-FFF2-40B4-BE49-F238E27FC236}">
                <a16:creationId xmlns:a16="http://schemas.microsoft.com/office/drawing/2014/main" id="{7A1D1384-4E5F-48BE-A0B5-1D32DE363718}"/>
              </a:ext>
            </a:extLst>
          </p:cNvPr>
          <p:cNvSpPr txBox="1"/>
          <p:nvPr/>
        </p:nvSpPr>
        <p:spPr>
          <a:xfrm>
            <a:off x="3107966" y="5636372"/>
            <a:ext cx="6094428" cy="646331"/>
          </a:xfrm>
          <a:prstGeom prst="rect">
            <a:avLst/>
          </a:prstGeom>
          <a:noFill/>
        </p:spPr>
        <p:txBody>
          <a:bodyPr wrap="square">
            <a:spAutoFit/>
          </a:bodyPr>
          <a:lstStyle/>
          <a:p>
            <a:r>
              <a:rPr lang="en-GB">
                <a:solidFill>
                  <a:schemeClr val="bg1"/>
                </a:solidFill>
                <a:latin typeface="Verdana" panose="020B0604030504040204" pitchFamily="34" charset="0"/>
                <a:ea typeface="Verdana" panose="020B0604030504040204" pitchFamily="34" charset="0"/>
              </a:rPr>
              <a:t>For enquiries regarding this recruitment please contact </a:t>
            </a:r>
            <a:r>
              <a:rPr lang="en-GB" b="1">
                <a:solidFill>
                  <a:schemeClr val="bg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recruitment.newcastle@dvsa.gov.uk</a:t>
            </a:r>
            <a:r>
              <a:rPr lang="en-GB" b="1">
                <a:solidFill>
                  <a:schemeClr val="bg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428464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393C0B5E-3168-43FC-8A5E-9CE871236C17}"/>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pic>
        <p:nvPicPr>
          <p:cNvPr id="11" name="Picture 10" descr="Icon&#10;&#10;Description automatically generated">
            <a:extLst>
              <a:ext uri="{FF2B5EF4-FFF2-40B4-BE49-F238E27FC236}">
                <a16:creationId xmlns:a16="http://schemas.microsoft.com/office/drawing/2014/main" id="{A0C13BF7-6A3A-48BA-A786-B15D63FA1255}"/>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15" name="Picture 14" descr="Icon&#10;&#10;Description automatically generated">
            <a:extLst>
              <a:ext uri="{FF2B5EF4-FFF2-40B4-BE49-F238E27FC236}">
                <a16:creationId xmlns:a16="http://schemas.microsoft.com/office/drawing/2014/main" id="{46C6ADD1-8C9F-4B56-BBDB-E644093CBA05}"/>
              </a:ext>
            </a:extLst>
          </p:cNvPr>
          <p:cNvPicPr>
            <a:picLocks noChangeAspect="1"/>
          </p:cNvPicPr>
          <p:nvPr/>
        </p:nvPicPr>
        <p:blipFill rotWithShape="1">
          <a:blip r:embed="rId5">
            <a:extLst>
              <a:ext uri="{28A0092B-C50C-407E-A947-70E740481C1C}">
                <a14:useLocalDpi xmlns:a14="http://schemas.microsoft.com/office/drawing/2010/main" val="0"/>
              </a:ext>
            </a:extLst>
          </a:blip>
          <a:srcRect r="1" b="1"/>
          <a:stretch/>
        </p:blipFill>
        <p:spPr>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Icon&#10;&#10;Description automatically generated">
            <a:extLst>
              <a:ext uri="{FF2B5EF4-FFF2-40B4-BE49-F238E27FC236}">
                <a16:creationId xmlns:a16="http://schemas.microsoft.com/office/drawing/2014/main" id="{1A5609E2-FE3A-495E-8791-E43EE515AF10}"/>
              </a:ext>
            </a:extLst>
          </p:cNvPr>
          <p:cNvPicPr>
            <a:picLocks noChangeAspect="1"/>
          </p:cNvPicPr>
          <p:nvPr/>
        </p:nvPicPr>
        <p:blipFill rotWithShape="1">
          <a:blip r:embed="rId6">
            <a:extLst>
              <a:ext uri="{28A0092B-C50C-407E-A947-70E740481C1C}">
                <a14:useLocalDpi xmlns:a14="http://schemas.microsoft.com/office/drawing/2010/main" val="0"/>
              </a:ext>
            </a:extLst>
          </a:blip>
          <a:srcRect r="1" b="1"/>
          <a:stretch/>
        </p:blipFill>
        <p:spPr>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p:spPr>
      </p:pic>
      <p:sp>
        <p:nvSpPr>
          <p:cNvPr id="2" name="Title 1">
            <a:extLst>
              <a:ext uri="{FF2B5EF4-FFF2-40B4-BE49-F238E27FC236}">
                <a16:creationId xmlns:a16="http://schemas.microsoft.com/office/drawing/2014/main" id="{B6F09D6C-306F-48D7-9790-5F7A2F3ECDF7}"/>
              </a:ext>
            </a:extLst>
          </p:cNvPr>
          <p:cNvSpPr>
            <a:spLocks noGrp="1"/>
          </p:cNvSpPr>
          <p:nvPr>
            <p:ph type="title"/>
          </p:nvPr>
        </p:nvSpPr>
        <p:spPr>
          <a:xfrm>
            <a:off x="6532728" y="486184"/>
            <a:ext cx="5015804" cy="1325563"/>
          </a:xfrm>
        </p:spPr>
        <p:txBody>
          <a:bodyPr>
            <a:normAutofit/>
          </a:bodyPr>
          <a:lstStyle/>
          <a:p>
            <a:r>
              <a:rPr lang="en-GB">
                <a:solidFill>
                  <a:schemeClr val="bg1"/>
                </a:solidFill>
                <a:latin typeface="Arial" panose="020B0604020202020204" pitchFamily="34" charset="0"/>
                <a:ea typeface="Verdana" panose="020B0604030504040204" pitchFamily="34" charset="0"/>
                <a:cs typeface="Arial" panose="020B0604020202020204" pitchFamily="34" charset="0"/>
              </a:rPr>
              <a:t>What will we be covering today?</a:t>
            </a:r>
          </a:p>
        </p:txBody>
      </p:sp>
      <p:sp>
        <p:nvSpPr>
          <p:cNvPr id="3" name="Content Placeholder 2">
            <a:extLst>
              <a:ext uri="{FF2B5EF4-FFF2-40B4-BE49-F238E27FC236}">
                <a16:creationId xmlns:a16="http://schemas.microsoft.com/office/drawing/2014/main" id="{7E49BDD8-5546-41B6-9029-0B82B3CDDEFE}"/>
              </a:ext>
            </a:extLst>
          </p:cNvPr>
          <p:cNvSpPr>
            <a:spLocks noGrp="1"/>
          </p:cNvSpPr>
          <p:nvPr>
            <p:ph idx="1"/>
          </p:nvPr>
        </p:nvSpPr>
        <p:spPr>
          <a:xfrm>
            <a:off x="6532728" y="1946684"/>
            <a:ext cx="5015804" cy="3304392"/>
          </a:xfrm>
        </p:spPr>
        <p:txBody>
          <a:bodyPr vert="horz" lIns="91440" tIns="45720" rIns="91440" bIns="45720" rtlCol="0">
            <a:normAutofit/>
          </a:bodyPr>
          <a:lstStyle/>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Who we are and what we do </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The benefits you can expect</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What you will be doing as a driving examiner</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What skills you will need.</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The selection process</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The training schedule </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Examples of working patterns </a:t>
            </a:r>
          </a:p>
          <a:p>
            <a:r>
              <a:rPr lang="en-GB" sz="1800">
                <a:solidFill>
                  <a:schemeClr val="bg1"/>
                </a:solidFill>
                <a:latin typeface="Arial" panose="020B0604020202020204" pitchFamily="34" charset="0"/>
                <a:ea typeface="Verdana" panose="020B0604030504040204" pitchFamily="34" charset="0"/>
                <a:cs typeface="Arial" panose="020B0604020202020204" pitchFamily="34" charset="0"/>
              </a:rPr>
              <a:t>Q&amp;A session </a:t>
            </a:r>
          </a:p>
        </p:txBody>
      </p:sp>
    </p:spTree>
    <p:extLst>
      <p:ext uri="{BB962C8B-B14F-4D97-AF65-F5344CB8AC3E}">
        <p14:creationId xmlns:p14="http://schemas.microsoft.com/office/powerpoint/2010/main" val="41405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94CC9-3E3B-4570-A0C9-D45CA4039699}"/>
              </a:ext>
            </a:extLst>
          </p:cNvPr>
          <p:cNvPicPr>
            <a:picLocks noChangeAspect="1"/>
          </p:cNvPicPr>
          <p:nvPr/>
        </p:nvPicPr>
        <p:blipFill>
          <a:blip r:embed="rId3"/>
          <a:stretch>
            <a:fillRect/>
          </a:stretch>
        </p:blipFill>
        <p:spPr>
          <a:xfrm>
            <a:off x="556181" y="377072"/>
            <a:ext cx="6117996" cy="6014301"/>
          </a:xfrm>
          <a:prstGeom prst="rect">
            <a:avLst/>
          </a:prstGeom>
        </p:spPr>
      </p:pic>
      <p:pic>
        <p:nvPicPr>
          <p:cNvPr id="8" name="Picture 7" descr="A person wearing a blue shirt and a tie&#10;&#10;Description automatically generated with low confidence">
            <a:extLst>
              <a:ext uri="{FF2B5EF4-FFF2-40B4-BE49-F238E27FC236}">
                <a16:creationId xmlns:a16="http://schemas.microsoft.com/office/drawing/2014/main" id="{9FA4ABA5-08B2-4810-B01C-D389BA64A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334" y="372069"/>
            <a:ext cx="4115433" cy="2747052"/>
          </a:xfrm>
          <a:prstGeom prst="rect">
            <a:avLst/>
          </a:prstGeom>
        </p:spPr>
      </p:pic>
      <p:pic>
        <p:nvPicPr>
          <p:cNvPr id="2" name="Picture 1">
            <a:extLst>
              <a:ext uri="{FF2B5EF4-FFF2-40B4-BE49-F238E27FC236}">
                <a16:creationId xmlns:a16="http://schemas.microsoft.com/office/drawing/2014/main" id="{102D66EA-D244-3EF3-49F1-F523DDDDCE9D}"/>
              </a:ext>
            </a:extLst>
          </p:cNvPr>
          <p:cNvPicPr>
            <a:picLocks noChangeAspect="1"/>
          </p:cNvPicPr>
          <p:nvPr/>
        </p:nvPicPr>
        <p:blipFill>
          <a:blip r:embed="rId5"/>
          <a:stretch>
            <a:fillRect/>
          </a:stretch>
        </p:blipFill>
        <p:spPr>
          <a:xfrm>
            <a:off x="7323123" y="3384222"/>
            <a:ext cx="4193853" cy="2837728"/>
          </a:xfrm>
          <a:prstGeom prst="rect">
            <a:avLst/>
          </a:prstGeom>
        </p:spPr>
      </p:pic>
    </p:spTree>
    <p:extLst>
      <p:ext uri="{BB962C8B-B14F-4D97-AF65-F5344CB8AC3E}">
        <p14:creationId xmlns:p14="http://schemas.microsoft.com/office/powerpoint/2010/main" val="286248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7">
            <a:extLst>
              <a:ext uri="{FF2B5EF4-FFF2-40B4-BE49-F238E27FC236}">
                <a16:creationId xmlns:a16="http://schemas.microsoft.com/office/drawing/2014/main" id="{AECB22A9-C27C-DD7E-9796-7B4AC1B1726A}"/>
              </a:ext>
            </a:extLst>
          </p:cNvPr>
          <p:cNvSpPr>
            <a:spLocks noChangeArrowheads="1"/>
          </p:cNvSpPr>
          <p:nvPr/>
        </p:nvSpPr>
        <p:spPr bwMode="auto">
          <a:xfrm>
            <a:off x="658091" y="10390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8">
            <a:extLst>
              <a:ext uri="{FF2B5EF4-FFF2-40B4-BE49-F238E27FC236}">
                <a16:creationId xmlns:a16="http://schemas.microsoft.com/office/drawing/2014/main" id="{99D2E059-C692-6B67-9E64-7F0C19249044}"/>
              </a:ext>
            </a:extLst>
          </p:cNvPr>
          <p:cNvSpPr>
            <a:spLocks noChangeArrowheads="1"/>
          </p:cNvSpPr>
          <p:nvPr/>
        </p:nvSpPr>
        <p:spPr bwMode="auto">
          <a:xfrm>
            <a:off x="658091" y="20233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2">
            <a:extLst>
              <a:ext uri="{FF2B5EF4-FFF2-40B4-BE49-F238E27FC236}">
                <a16:creationId xmlns:a16="http://schemas.microsoft.com/office/drawing/2014/main" id="{57E19ECB-B047-B7ED-1651-6B596D7A35F7}"/>
              </a:ext>
            </a:extLst>
          </p:cNvPr>
          <p:cNvSpPr>
            <a:spLocks noChangeArrowheads="1"/>
          </p:cNvSpPr>
          <p:nvPr/>
        </p:nvSpPr>
        <p:spPr bwMode="auto">
          <a:xfrm>
            <a:off x="658091" y="24805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33">
            <a:extLst>
              <a:ext uri="{FF2B5EF4-FFF2-40B4-BE49-F238E27FC236}">
                <a16:creationId xmlns:a16="http://schemas.microsoft.com/office/drawing/2014/main" id="{8EB2427D-01E2-F9A2-DCB0-C5885D35EC65}"/>
              </a:ext>
            </a:extLst>
          </p:cNvPr>
          <p:cNvSpPr>
            <a:spLocks noChangeArrowheads="1"/>
          </p:cNvSpPr>
          <p:nvPr/>
        </p:nvSpPr>
        <p:spPr bwMode="auto">
          <a:xfrm>
            <a:off x="658091" y="2937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4">
            <a:extLst>
              <a:ext uri="{FF2B5EF4-FFF2-40B4-BE49-F238E27FC236}">
                <a16:creationId xmlns:a16="http://schemas.microsoft.com/office/drawing/2014/main" id="{D9B0EBCB-0EDF-D66D-64FC-E8EEFFDB366F}"/>
              </a:ext>
            </a:extLst>
          </p:cNvPr>
          <p:cNvSpPr>
            <a:spLocks noChangeArrowheads="1"/>
          </p:cNvSpPr>
          <p:nvPr/>
        </p:nvSpPr>
        <p:spPr bwMode="auto">
          <a:xfrm>
            <a:off x="658091" y="29377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Rectangle 36">
            <a:extLst>
              <a:ext uri="{FF2B5EF4-FFF2-40B4-BE49-F238E27FC236}">
                <a16:creationId xmlns:a16="http://schemas.microsoft.com/office/drawing/2014/main" id="{BDBF2B7B-E144-2AB6-E878-E42190C75B15}"/>
              </a:ext>
            </a:extLst>
          </p:cNvPr>
          <p:cNvSpPr>
            <a:spLocks noChangeArrowheads="1"/>
          </p:cNvSpPr>
          <p:nvPr/>
        </p:nvSpPr>
        <p:spPr bwMode="auto">
          <a:xfrm>
            <a:off x="658091" y="3394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48" name="Rectangle 40">
            <a:extLst>
              <a:ext uri="{FF2B5EF4-FFF2-40B4-BE49-F238E27FC236}">
                <a16:creationId xmlns:a16="http://schemas.microsoft.com/office/drawing/2014/main" id="{82B9291D-2066-6F28-EF79-8A5973152E2D}"/>
              </a:ext>
            </a:extLst>
          </p:cNvPr>
          <p:cNvSpPr>
            <a:spLocks noChangeArrowheads="1"/>
          </p:cNvSpPr>
          <p:nvPr/>
        </p:nvSpPr>
        <p:spPr bwMode="auto">
          <a:xfrm>
            <a:off x="658091" y="38521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a:ln>
                  <a:noFill/>
                </a:ln>
                <a:solidFill>
                  <a:srgbClr val="C00000"/>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049">
            <a:extLst>
              <a:ext uri="{FF2B5EF4-FFF2-40B4-BE49-F238E27FC236}">
                <a16:creationId xmlns:a16="http://schemas.microsoft.com/office/drawing/2014/main" id="{8FB4CB34-1CCB-D2F0-6DB6-24D40C5AB50E}"/>
              </a:ext>
            </a:extLst>
          </p:cNvPr>
          <p:cNvPicPr>
            <a:picLocks noChangeAspect="1"/>
          </p:cNvPicPr>
          <p:nvPr/>
        </p:nvPicPr>
        <p:blipFill>
          <a:blip r:embed="rId3"/>
          <a:stretch>
            <a:fillRect/>
          </a:stretch>
        </p:blipFill>
        <p:spPr>
          <a:xfrm>
            <a:off x="2188206" y="427312"/>
            <a:ext cx="9131769" cy="6140766"/>
          </a:xfrm>
          <a:prstGeom prst="rect">
            <a:avLst/>
          </a:prstGeom>
        </p:spPr>
      </p:pic>
    </p:spTree>
    <p:extLst>
      <p:ext uri="{BB962C8B-B14F-4D97-AF65-F5344CB8AC3E}">
        <p14:creationId xmlns:p14="http://schemas.microsoft.com/office/powerpoint/2010/main" val="99412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EA2FB-C5AD-22D9-89CD-B9ED44E01767}"/>
              </a:ext>
            </a:extLst>
          </p:cNvPr>
          <p:cNvPicPr>
            <a:picLocks noChangeAspect="1"/>
          </p:cNvPicPr>
          <p:nvPr/>
        </p:nvPicPr>
        <p:blipFill>
          <a:blip r:embed="rId3"/>
          <a:stretch>
            <a:fillRect/>
          </a:stretch>
        </p:blipFill>
        <p:spPr>
          <a:xfrm>
            <a:off x="669538" y="718880"/>
            <a:ext cx="4283462" cy="3430350"/>
          </a:xfrm>
          <a:prstGeom prst="rect">
            <a:avLst/>
          </a:prstGeom>
        </p:spPr>
      </p:pic>
      <p:sp>
        <p:nvSpPr>
          <p:cNvPr id="4" name="TextBox 3">
            <a:extLst>
              <a:ext uri="{FF2B5EF4-FFF2-40B4-BE49-F238E27FC236}">
                <a16:creationId xmlns:a16="http://schemas.microsoft.com/office/drawing/2014/main" id="{9704FC21-1364-140A-E76E-B3C3326E51D0}"/>
              </a:ext>
            </a:extLst>
          </p:cNvPr>
          <p:cNvSpPr txBox="1"/>
          <p:nvPr/>
        </p:nvSpPr>
        <p:spPr>
          <a:xfrm>
            <a:off x="5174673" y="718880"/>
            <a:ext cx="6660563" cy="6642459"/>
          </a:xfrm>
          <a:prstGeom prst="rect">
            <a:avLst/>
          </a:prstGeom>
          <a:noFill/>
        </p:spPr>
        <p:txBody>
          <a:bodyPr wrap="square" rtlCol="0">
            <a:spAutoFit/>
          </a:bodyPr>
          <a:lstStyle/>
          <a:p>
            <a:r>
              <a:rPr lang="en-GB" sz="2400" b="1">
                <a:solidFill>
                  <a:schemeClr val="bg1"/>
                </a:solidFill>
                <a:latin typeface="Arial" panose="020B0604020202020204" pitchFamily="34" charset="0"/>
                <a:cs typeface="Arial" panose="020B0604020202020204" pitchFamily="34" charset="0"/>
              </a:rPr>
              <a:t>What will you be doing?</a:t>
            </a:r>
          </a:p>
          <a:p>
            <a:endParaRPr lang="en-GB">
              <a:solidFill>
                <a:schemeClr val="bg1"/>
              </a:solidFill>
              <a:latin typeface="Arial" panose="020B0604020202020204" pitchFamily="34" charset="0"/>
              <a:cs typeface="Arial" panose="020B0604020202020204" pitchFamily="34" charset="0"/>
            </a:endParaRPr>
          </a:p>
          <a:p>
            <a:r>
              <a:rPr lang="en-GB">
                <a:solidFill>
                  <a:schemeClr val="bg1"/>
                </a:solidFill>
                <a:latin typeface="Arial" panose="020B0604020202020204" pitchFamily="34" charset="0"/>
                <a:cs typeface="Arial" panose="020B0604020202020204" pitchFamily="34" charset="0"/>
              </a:rPr>
              <a:t>Driving Examiners play a vital role in road safety. When trained you will use your knowledge to judge whether customers pass their driving test. </a:t>
            </a:r>
          </a:p>
          <a:p>
            <a:pPr lvl="1" indent="-342900">
              <a:lnSpc>
                <a:spcPct val="117000"/>
              </a:lnSpc>
              <a:spcAft>
                <a:spcPts val="1200"/>
              </a:spcAft>
              <a:buFont typeface="Symbol" panose="05050102010706020507" pitchFamily="18" charset="2"/>
              <a:buChar char=""/>
              <a:tabLst>
                <a:tab pos="180340" algn="l"/>
              </a:tabLst>
            </a:pPr>
            <a:r>
              <a:rPr lang="en-GB">
                <a:solidFill>
                  <a:schemeClr val="bg1"/>
                </a:solidFill>
                <a:latin typeface="Arial" panose="020B0604020202020204" pitchFamily="34" charset="0"/>
                <a:cs typeface="Arial" panose="020B0604020202020204" pitchFamily="34" charset="0"/>
              </a:rPr>
              <a:t>You will work within a cluster. This means you will be expected to travel to any of the locations within that cluster.  </a:t>
            </a:r>
          </a:p>
          <a:p>
            <a:pPr lvl="1" indent="-342900">
              <a:lnSpc>
                <a:spcPct val="117000"/>
              </a:lnSpc>
              <a:spcAft>
                <a:spcPts val="1200"/>
              </a:spcAft>
              <a:buFont typeface="Symbol" panose="05050102010706020507" pitchFamily="18" charset="2"/>
              <a:buChar char=""/>
              <a:tabLst>
                <a:tab pos="180340" algn="l"/>
              </a:tabLst>
            </a:pPr>
            <a:r>
              <a:rPr lang="en-GB">
                <a:solidFill>
                  <a:schemeClr val="bg1"/>
                </a:solidFill>
                <a:latin typeface="Arial" panose="020B0604020202020204" pitchFamily="34" charset="0"/>
                <a:cs typeface="Arial" panose="020B0604020202020204" pitchFamily="34" charset="0"/>
              </a:rPr>
              <a:t>Carry out car driving tests, building rapport with the customer, be professional ensuring you tailor your approach to consider any needs customers may have. </a:t>
            </a:r>
          </a:p>
          <a:p>
            <a:pPr lvl="1" indent="-342900">
              <a:lnSpc>
                <a:spcPct val="117000"/>
              </a:lnSpc>
              <a:spcAft>
                <a:spcPts val="1200"/>
              </a:spcAft>
              <a:buFont typeface="Symbol" panose="05050102010706020507" pitchFamily="18" charset="2"/>
              <a:buChar char=""/>
              <a:tabLst>
                <a:tab pos="180340" algn="l"/>
              </a:tabLst>
            </a:pPr>
            <a:r>
              <a:rPr lang="en-GB">
                <a:solidFill>
                  <a:schemeClr val="bg1"/>
                </a:solidFill>
                <a:latin typeface="Arial" panose="020B0604020202020204" pitchFamily="34" charset="0"/>
                <a:cs typeface="Arial" panose="020B0604020202020204" pitchFamily="34" charset="0"/>
              </a:rPr>
              <a:t>You’ll supervise the test and assess the level of driving displayed by the customer, ensuring they reach the required standard and accurately complete test reports.	</a:t>
            </a:r>
          </a:p>
          <a:p>
            <a:pPr lvl="1" indent="-342900">
              <a:lnSpc>
                <a:spcPct val="117000"/>
              </a:lnSpc>
              <a:spcAft>
                <a:spcPts val="1200"/>
              </a:spcAft>
              <a:buFont typeface="Symbol" panose="05050102010706020507" pitchFamily="18" charset="2"/>
              <a:buChar char=""/>
              <a:tabLst>
                <a:tab pos="180340" algn="l"/>
              </a:tabLst>
            </a:pPr>
            <a:r>
              <a:rPr lang="en-GB">
                <a:solidFill>
                  <a:schemeClr val="bg1"/>
                </a:solidFill>
                <a:latin typeface="Arial" panose="020B0604020202020204" pitchFamily="34" charset="0"/>
                <a:cs typeface="Arial" panose="020B0604020202020204" pitchFamily="34" charset="0"/>
              </a:rPr>
              <a:t>Support the Local Driving Test Manager when you’re not carrying out tests and work with your colleagues to maintain an effective working environment.</a:t>
            </a:r>
          </a:p>
          <a:p>
            <a:endParaRPr lang="en-GB" sz="2000">
              <a:solidFill>
                <a:schemeClr val="bg1"/>
              </a:solidFill>
              <a:latin typeface="Arial" panose="020B0604020202020204" pitchFamily="34" charset="0"/>
              <a:cs typeface="Arial" panose="020B0604020202020204" pitchFamily="34" charset="0"/>
            </a:endParaRPr>
          </a:p>
          <a:p>
            <a:endParaRPr lang="en-GB" sz="2000">
              <a:solidFill>
                <a:schemeClr val="bg1"/>
              </a:solidFill>
            </a:endParaRPr>
          </a:p>
          <a:p>
            <a:endParaRPr lang="en-GB">
              <a:solidFill>
                <a:schemeClr val="bg1"/>
              </a:solidFill>
            </a:endParaRPr>
          </a:p>
        </p:txBody>
      </p:sp>
    </p:spTree>
    <p:extLst>
      <p:ext uri="{BB962C8B-B14F-4D97-AF65-F5344CB8AC3E}">
        <p14:creationId xmlns:p14="http://schemas.microsoft.com/office/powerpoint/2010/main" val="22110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EA2FB-C5AD-22D9-89CD-B9ED44E01767}"/>
              </a:ext>
            </a:extLst>
          </p:cNvPr>
          <p:cNvPicPr>
            <a:picLocks noChangeAspect="1"/>
          </p:cNvPicPr>
          <p:nvPr/>
        </p:nvPicPr>
        <p:blipFill>
          <a:blip r:embed="rId3"/>
          <a:stretch>
            <a:fillRect/>
          </a:stretch>
        </p:blipFill>
        <p:spPr>
          <a:xfrm>
            <a:off x="6890228" y="220116"/>
            <a:ext cx="4283462" cy="3430350"/>
          </a:xfrm>
          <a:prstGeom prst="rect">
            <a:avLst/>
          </a:prstGeom>
        </p:spPr>
      </p:pic>
      <p:sp>
        <p:nvSpPr>
          <p:cNvPr id="4" name="TextBox 3">
            <a:extLst>
              <a:ext uri="{FF2B5EF4-FFF2-40B4-BE49-F238E27FC236}">
                <a16:creationId xmlns:a16="http://schemas.microsoft.com/office/drawing/2014/main" id="{9704FC21-1364-140A-E76E-B3C3326E51D0}"/>
              </a:ext>
            </a:extLst>
          </p:cNvPr>
          <p:cNvSpPr txBox="1"/>
          <p:nvPr/>
        </p:nvSpPr>
        <p:spPr>
          <a:xfrm>
            <a:off x="229665" y="490280"/>
            <a:ext cx="6660563" cy="6555641"/>
          </a:xfrm>
          <a:prstGeom prst="rect">
            <a:avLst/>
          </a:prstGeom>
          <a:noFill/>
        </p:spPr>
        <p:txBody>
          <a:bodyPr wrap="square" rtlCol="0">
            <a:spAutoFit/>
          </a:bodyPr>
          <a:lstStyle/>
          <a:p>
            <a:r>
              <a:rPr lang="en-GB" sz="2400" b="1">
                <a:solidFill>
                  <a:schemeClr val="bg1"/>
                </a:solidFill>
                <a:latin typeface="Arial" panose="020B0604020202020204" pitchFamily="34" charset="0"/>
                <a:cs typeface="Arial" panose="020B0604020202020204" pitchFamily="34" charset="0"/>
              </a:rPr>
              <a:t>What skills do I need?</a:t>
            </a:r>
          </a:p>
          <a:p>
            <a:endParaRPr lang="en-GB">
              <a:solidFill>
                <a:schemeClr val="bg1"/>
              </a:solidFill>
              <a:latin typeface="Arial" panose="020B0604020202020204" pitchFamily="34" charset="0"/>
              <a:cs typeface="Arial" panose="020B0604020202020204" pitchFamily="34" charset="0"/>
            </a:endParaRPr>
          </a:p>
          <a:p>
            <a:r>
              <a:rPr lang="en-GB" sz="2000">
                <a:solidFill>
                  <a:schemeClr val="bg1"/>
                </a:solidFill>
                <a:latin typeface="Arial" panose="020B0604020202020204" pitchFamily="34" charset="0"/>
                <a:cs typeface="Arial" panose="020B0604020202020204" pitchFamily="34" charset="0"/>
              </a:rPr>
              <a:t>The role of a Driving Examiner is unique and as such you need a unique set of skills </a:t>
            </a:r>
          </a:p>
          <a:p>
            <a:pPr marL="800100" lvl="1" indent="-342900">
              <a:buFont typeface="Arial" panose="020B0604020202020204" pitchFamily="34" charset="0"/>
              <a:buChar char="•"/>
            </a:pPr>
            <a:r>
              <a:rPr lang="en-GB" sz="2000">
                <a:solidFill>
                  <a:schemeClr val="bg1"/>
                </a:solidFill>
                <a:latin typeface="Arial" panose="020B0604020202020204" pitchFamily="34" charset="0"/>
                <a:cs typeface="Arial" panose="020B0604020202020204" pitchFamily="34" charset="0"/>
              </a:rPr>
              <a:t>Being able to multitask is essential – you will have to supervise the test, observe the candidate and the road and mark the test simultaneously!</a:t>
            </a:r>
          </a:p>
          <a:p>
            <a:pPr marL="800100" lvl="1" indent="-342900">
              <a:buFont typeface="Arial" panose="020B0604020202020204" pitchFamily="34" charset="0"/>
              <a:buChar char="•"/>
            </a:pPr>
            <a:r>
              <a:rPr lang="en-GB" sz="2000">
                <a:solidFill>
                  <a:schemeClr val="bg1"/>
                </a:solidFill>
                <a:latin typeface="Arial" panose="020B0604020202020204" pitchFamily="34" charset="0"/>
                <a:cs typeface="Arial" panose="020B0604020202020204" pitchFamily="34" charset="0"/>
              </a:rPr>
              <a:t>Communication skills – the ability to communicate with different people with different abilities and requirements is a skill you will come to rely on to make the customer feel relaxed and in the best possible place to take their test</a:t>
            </a:r>
          </a:p>
          <a:p>
            <a:pPr marL="800100" lvl="1" indent="-342900">
              <a:buFont typeface="Arial" panose="020B0604020202020204" pitchFamily="34" charset="0"/>
              <a:buChar char="•"/>
            </a:pPr>
            <a:r>
              <a:rPr lang="en-GB" sz="2000">
                <a:solidFill>
                  <a:schemeClr val="bg1"/>
                </a:solidFill>
                <a:latin typeface="Arial" panose="020B0604020202020204" pitchFamily="34" charset="0"/>
                <a:cs typeface="Arial" panose="020B0604020202020204" pitchFamily="34" charset="0"/>
              </a:rPr>
              <a:t>Motivation to learn – becoming a Driving Examiner is no easy task.  Being open to learning new things and to take on feedback will help you on your journey</a:t>
            </a:r>
          </a:p>
          <a:p>
            <a:pPr marL="800100" lvl="1" indent="-342900">
              <a:buFont typeface="Arial" panose="020B0604020202020204" pitchFamily="34" charset="0"/>
              <a:buChar char="•"/>
            </a:pPr>
            <a:r>
              <a:rPr lang="en-GB" sz="2000">
                <a:solidFill>
                  <a:schemeClr val="bg1"/>
                </a:solidFill>
                <a:latin typeface="Arial" panose="020B0604020202020204" pitchFamily="34" charset="0"/>
                <a:cs typeface="Arial" panose="020B0604020202020204" pitchFamily="34" charset="0"/>
              </a:rPr>
              <a:t>Good level of driving experience with a thorough knowledge of road safety and the highway code.  </a:t>
            </a:r>
          </a:p>
          <a:p>
            <a:endParaRPr lang="en-GB" sz="2000">
              <a:solidFill>
                <a:schemeClr val="bg1"/>
              </a:solidFill>
              <a:latin typeface="Arial" panose="020B0604020202020204" pitchFamily="34" charset="0"/>
              <a:cs typeface="Arial" panose="020B0604020202020204" pitchFamily="34" charset="0"/>
            </a:endParaRPr>
          </a:p>
          <a:p>
            <a:endParaRPr lang="en-GB" sz="2000">
              <a:solidFill>
                <a:schemeClr val="bg1"/>
              </a:solidFill>
            </a:endParaRPr>
          </a:p>
          <a:p>
            <a:endParaRPr lang="en-GB">
              <a:solidFill>
                <a:schemeClr val="bg1"/>
              </a:solidFill>
            </a:endParaRPr>
          </a:p>
        </p:txBody>
      </p:sp>
    </p:spTree>
    <p:extLst>
      <p:ext uri="{BB962C8B-B14F-4D97-AF65-F5344CB8AC3E}">
        <p14:creationId xmlns:p14="http://schemas.microsoft.com/office/powerpoint/2010/main" val="209805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F2CF-20F4-41F6-8C8B-BD7A7D9DD6BC}"/>
              </a:ext>
            </a:extLst>
          </p:cNvPr>
          <p:cNvSpPr>
            <a:spLocks noGrp="1"/>
          </p:cNvSpPr>
          <p:nvPr>
            <p:ph type="title"/>
          </p:nvPr>
        </p:nvSpPr>
        <p:spPr>
          <a:xfrm>
            <a:off x="841248" y="548640"/>
            <a:ext cx="3600860" cy="5431536"/>
          </a:xfrm>
        </p:spPr>
        <p:txBody>
          <a:bodyPr>
            <a:normAutofit/>
          </a:bodyPr>
          <a:lstStyle/>
          <a:p>
            <a:r>
              <a:rPr lang="en-GB" sz="4500">
                <a:solidFill>
                  <a:schemeClr val="bg1"/>
                </a:solidFill>
                <a:latin typeface="Arial" panose="020B0604020202020204" pitchFamily="34" charset="0"/>
                <a:ea typeface="Verdana" panose="020B0604030504040204" pitchFamily="34" charset="0"/>
                <a:cs typeface="Arial" panose="020B0604020202020204" pitchFamily="34" charset="0"/>
              </a:rPr>
              <a:t>Selection process</a:t>
            </a:r>
          </a:p>
        </p:txBody>
      </p:sp>
      <p:sp>
        <p:nvSpPr>
          <p:cNvPr id="3" name="Content Placeholder 2">
            <a:extLst>
              <a:ext uri="{FF2B5EF4-FFF2-40B4-BE49-F238E27FC236}">
                <a16:creationId xmlns:a16="http://schemas.microsoft.com/office/drawing/2014/main" id="{D2FA8526-1055-43AB-819B-6BDDC1635F49}"/>
              </a:ext>
            </a:extLst>
          </p:cNvPr>
          <p:cNvSpPr>
            <a:spLocks noGrp="1"/>
          </p:cNvSpPr>
          <p:nvPr>
            <p:ph idx="1"/>
          </p:nvPr>
        </p:nvSpPr>
        <p:spPr>
          <a:xfrm>
            <a:off x="5126417" y="759760"/>
            <a:ext cx="6224335" cy="5220416"/>
          </a:xfrm>
        </p:spPr>
        <p:txBody>
          <a:bodyPr anchor="ctr">
            <a:normAutofit/>
          </a:bodyPr>
          <a:lstStyle/>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Stage 1 – the Civil Service Judgement Test</a:t>
            </a:r>
          </a:p>
          <a:p>
            <a:pPr marL="0" indent="0">
              <a:buNone/>
            </a:pPr>
            <a:r>
              <a:rPr lang="en-GB" sz="2200">
                <a:solidFill>
                  <a:schemeClr val="bg1"/>
                </a:solidFill>
                <a:latin typeface="Arial"/>
                <a:ea typeface="Verdana"/>
                <a:cs typeface="Arial"/>
              </a:rPr>
              <a:t>This is a generic civil service test. </a:t>
            </a: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GB" sz="2200">
                <a:solidFill>
                  <a:schemeClr val="bg1"/>
                </a:solidFill>
                <a:latin typeface="Arial"/>
                <a:ea typeface="Verdana"/>
                <a:cs typeface="Arial"/>
              </a:rPr>
              <a:t>It measures your ability to demonstrate judgement and decision-making regarding specific Civil Service Behaviours.  </a:t>
            </a: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GB" sz="2200">
                <a:solidFill>
                  <a:schemeClr val="bg1"/>
                </a:solidFill>
                <a:latin typeface="Arial"/>
                <a:ea typeface="Verdana"/>
                <a:cs typeface="Arial"/>
              </a:rPr>
              <a:t>This means that some of the questions you are asked may not seem relevant to the role, such as office-based questions.</a:t>
            </a: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GB" sz="2200">
                <a:solidFill>
                  <a:schemeClr val="bg1"/>
                </a:solidFill>
                <a:latin typeface="Arial"/>
                <a:ea typeface="Verdana"/>
                <a:cs typeface="Arial"/>
              </a:rPr>
              <a:t>However, it is important that we test you as a civil servant at the correct grade, and not just as a Driving Examiner and as such will use a range of different questions in different scenarios.</a:t>
            </a:r>
          </a:p>
          <a:p>
            <a:pPr marL="0" indent="0">
              <a:buNone/>
            </a:pPr>
            <a:r>
              <a:rPr lang="en-GB" sz="2200">
                <a:solidFill>
                  <a:schemeClr val="bg1"/>
                </a:solidFill>
                <a:latin typeface="Arial"/>
                <a:ea typeface="Verdana"/>
                <a:cs typeface="Arial"/>
              </a:rPr>
              <a:t>You can find more information </a:t>
            </a:r>
            <a:r>
              <a:rPr lang="en-GB" sz="2200">
                <a:solidFill>
                  <a:schemeClr val="bg1"/>
                </a:solidFill>
                <a:latin typeface="Arial"/>
                <a:ea typeface="Verdana"/>
                <a:cs typeface="Arial"/>
                <a:hlinkClick r:id="rId3">
                  <a:extLst>
                    <a:ext uri="{A12FA001-AC4F-418D-AE19-62706E023703}">
                      <ahyp:hlinkClr xmlns:ahyp="http://schemas.microsoft.com/office/drawing/2018/hyperlinkcolor" val="tx"/>
                    </a:ext>
                  </a:extLst>
                </a:hlinkClick>
              </a:rPr>
              <a:t>online Judgement test</a:t>
            </a:r>
            <a:r>
              <a:rPr lang="en-GB" sz="2200">
                <a:solidFill>
                  <a:schemeClr val="bg1"/>
                </a:solidFill>
                <a:latin typeface="Arial"/>
                <a:ea typeface="Verdana"/>
                <a:cs typeface="Arial"/>
              </a:rPr>
              <a:t>. </a:t>
            </a: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5812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F2CF-20F4-41F6-8C8B-BD7A7D9DD6BC}"/>
              </a:ext>
            </a:extLst>
          </p:cNvPr>
          <p:cNvSpPr>
            <a:spLocks noGrp="1"/>
          </p:cNvSpPr>
          <p:nvPr>
            <p:ph type="title"/>
          </p:nvPr>
        </p:nvSpPr>
        <p:spPr>
          <a:xfrm>
            <a:off x="841248" y="548640"/>
            <a:ext cx="3600860" cy="5431536"/>
          </a:xfrm>
        </p:spPr>
        <p:txBody>
          <a:bodyPr>
            <a:normAutofit/>
          </a:bodyPr>
          <a:lstStyle/>
          <a:p>
            <a:r>
              <a:rPr lang="en-GB" sz="4500">
                <a:solidFill>
                  <a:schemeClr val="bg1"/>
                </a:solidFill>
                <a:latin typeface="Arial" panose="020B0604020202020204" pitchFamily="34" charset="0"/>
                <a:ea typeface="Verdana" panose="020B0604030504040204" pitchFamily="34" charset="0"/>
                <a:cs typeface="Arial" panose="020B0604020202020204" pitchFamily="34" charset="0"/>
              </a:rPr>
              <a:t>Selection process</a:t>
            </a:r>
          </a:p>
        </p:txBody>
      </p:sp>
      <p:sp>
        <p:nvSpPr>
          <p:cNvPr id="3" name="Content Placeholder 2">
            <a:extLst>
              <a:ext uri="{FF2B5EF4-FFF2-40B4-BE49-F238E27FC236}">
                <a16:creationId xmlns:a16="http://schemas.microsoft.com/office/drawing/2014/main" id="{D2FA8526-1055-43AB-819B-6BDDC1635F49}"/>
              </a:ext>
            </a:extLst>
          </p:cNvPr>
          <p:cNvSpPr>
            <a:spLocks noGrp="1"/>
          </p:cNvSpPr>
          <p:nvPr>
            <p:ph idx="1"/>
          </p:nvPr>
        </p:nvSpPr>
        <p:spPr>
          <a:xfrm>
            <a:off x="5126417" y="548640"/>
            <a:ext cx="6224335" cy="5431536"/>
          </a:xfrm>
        </p:spPr>
        <p:txBody>
          <a:bodyPr anchor="ctr">
            <a:normAutofit fontScale="92500" lnSpcReduction="10000"/>
          </a:bodyPr>
          <a:lstStyle/>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Stage 2 – online recorded interview.  </a:t>
            </a:r>
          </a:p>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This can be done at anytime of the day.  You will have a deadline as to when the interview should be completed.  Each question will have a time limit for you to present your answer.  We will ask you a question based on a behaviour listed in the job description.  You should try and prepare as best as you can prior to starting your interview.</a:t>
            </a:r>
          </a:p>
          <a:p>
            <a:pPr marL="0" indent="0">
              <a:buNone/>
            </a:pP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Stage 3 -  drive assessment</a:t>
            </a:r>
          </a:p>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You will be invited for a drive assessment. This will be about 60 minutes long, including the driving.  You will be assessed on planning, </a:t>
            </a:r>
            <a:r>
              <a:rPr lang="en-GB" sz="2200" err="1">
                <a:solidFill>
                  <a:schemeClr val="bg1"/>
                </a:solidFill>
                <a:latin typeface="Arial" panose="020B0604020202020204" pitchFamily="34" charset="0"/>
                <a:ea typeface="Verdana" panose="020B0604030504040204" pitchFamily="34" charset="0"/>
                <a:cs typeface="Arial" panose="020B0604020202020204" pitchFamily="34" charset="0"/>
              </a:rPr>
              <a:t>ie</a:t>
            </a: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 how you approach roundabouts, awareness, speed and general driving ability.  </a:t>
            </a:r>
          </a:p>
          <a:p>
            <a:pPr marL="0" indent="0">
              <a:buNone/>
            </a:pPr>
            <a:r>
              <a:rPr lang="en-GB" sz="2200">
                <a:solidFill>
                  <a:schemeClr val="bg1"/>
                </a:solidFill>
                <a:latin typeface="Arial" panose="020B0604020202020204" pitchFamily="34" charset="0"/>
                <a:ea typeface="Verdana" panose="020B0604030504040204" pitchFamily="34" charset="0"/>
                <a:cs typeface="Arial" panose="020B0604020202020204" pitchFamily="34" charset="0"/>
              </a:rPr>
              <a:t>We provide the vehicle for you and there is a video you can view on the Driving Examiner page  </a:t>
            </a:r>
            <a:r>
              <a:rPr lang="en-GB" sz="1600">
                <a:hlinkClick r:id="rId3"/>
              </a:rPr>
              <a:t>DVSA Driving Examiner Roles - Department for Transport Careers (dft.gov.uk)</a:t>
            </a: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en-GB" sz="22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4574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9789CE-F152-4413-82F9-F8DD49A9F8A0}"/>
              </a:ext>
            </a:extLst>
          </p:cNvPr>
          <p:cNvSpPr>
            <a:spLocks noGrp="1"/>
          </p:cNvSpPr>
          <p:nvPr>
            <p:ph type="title"/>
          </p:nvPr>
        </p:nvSpPr>
        <p:spPr>
          <a:xfrm>
            <a:off x="841248" y="548640"/>
            <a:ext cx="3600860" cy="5431536"/>
          </a:xfrm>
        </p:spPr>
        <p:txBody>
          <a:bodyPr>
            <a:normAutofit/>
          </a:bodyPr>
          <a:lstStyle/>
          <a:p>
            <a:r>
              <a:rPr lang="en-GB" altLang="en-US" sz="4500">
                <a:solidFill>
                  <a:schemeClr val="bg1"/>
                </a:solidFill>
                <a:latin typeface="Arial" panose="020B0604020202020204" pitchFamily="34" charset="0"/>
                <a:ea typeface="Verdana" panose="020B0604030504040204" pitchFamily="34" charset="0"/>
                <a:cs typeface="Arial" panose="020B0604020202020204" pitchFamily="34" charset="0"/>
              </a:rPr>
              <a:t>Behaviour Interview</a:t>
            </a:r>
            <a:endParaRPr lang="en-GB" sz="45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697EB10-C2AD-4CA9-BE23-528A65B4EBE9}"/>
              </a:ext>
            </a:extLst>
          </p:cNvPr>
          <p:cNvSpPr>
            <a:spLocks noGrp="1"/>
          </p:cNvSpPr>
          <p:nvPr>
            <p:ph idx="1"/>
          </p:nvPr>
        </p:nvSpPr>
        <p:spPr>
          <a:xfrm>
            <a:off x="5126418" y="713232"/>
            <a:ext cx="6934380" cy="5431536"/>
          </a:xfrm>
        </p:spPr>
        <p:txBody>
          <a:bodyPr vert="horz" lIns="0" tIns="0" rIns="0" bIns="0" rtlCol="0" anchor="ctr">
            <a:normAutofit/>
          </a:bodyPr>
          <a:lstStyle/>
          <a:p>
            <a:pPr marL="0" indent="0">
              <a:buNone/>
              <a:defRPr/>
            </a:pPr>
            <a:r>
              <a:rPr lang="en-GB" sz="1500">
                <a:solidFill>
                  <a:schemeClr val="bg1"/>
                </a:solidFill>
                <a:latin typeface="Arial" panose="020B0604020202020204" pitchFamily="34" charset="0"/>
                <a:ea typeface="Verdana"/>
                <a:cs typeface="Arial" panose="020B0604020202020204" pitchFamily="34" charset="0"/>
              </a:rPr>
              <a:t>A behaviour is an evidence-based example on a specific topic. You will need to provide information that demonstrates your actions, activities and result which relate to the behaviour being assessed. It’s about what you did, how you did it and what the result was. </a:t>
            </a:r>
            <a:endParaRPr lang="en-GB" sz="1400">
              <a:solidFill>
                <a:schemeClr val="bg1"/>
              </a:solidFill>
              <a:latin typeface="Arial" panose="020B0604020202020204" pitchFamily="34" charset="0"/>
              <a:ea typeface="Verdana" panose="020B0604030504040204" pitchFamily="34" charset="0"/>
              <a:cs typeface="Arial" panose="020B0604020202020204" pitchFamily="34" charset="0"/>
            </a:endParaRP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We will tell you at the beginning of the question which behaviour it relates to and the question will be written at the side of the screen.  You’ll need to provide information on what happened, the actions you took and the result (positive and negative, don’t be afraid to use unsuccessful outcomes). </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Use all areas of your life to identify behaviour examples (work/non work). </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Look at the Success Profile behaviour dictionary to align your example to the descriptors, this will help you identify examples you have and to prepare some information ready for your interview. Think about using the STAR technique for formulating your response Situation, Task, Action and Result. </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Don’t assume we know what you are talking about.</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Always ensure that you have answered the question. </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Avoid WE and focus on I. We want to know what YOU have done. </a:t>
            </a:r>
          </a:p>
          <a:p>
            <a:pPr>
              <a:defRPr/>
            </a:pPr>
            <a:r>
              <a:rPr lang="en-GB" sz="1400">
                <a:solidFill>
                  <a:schemeClr val="bg1"/>
                </a:solidFill>
                <a:latin typeface="Arial" panose="020B0604020202020204" pitchFamily="34" charset="0"/>
                <a:ea typeface="Verdana" panose="020B0604030504040204" pitchFamily="34" charset="0"/>
                <a:cs typeface="Arial" panose="020B0604020202020204" pitchFamily="34" charset="0"/>
              </a:rPr>
              <a:t>Use engaging language, capture our attention, make yourself stand out. </a:t>
            </a:r>
          </a:p>
          <a:p>
            <a:pPr>
              <a:defRPr/>
            </a:pPr>
            <a:endParaRPr lang="en-GB" sz="14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9276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de6a0df-172d-411e-8c03-22ca51742511">
      <UserInfo>
        <DisplayName>Newell, Peter</DisplayName>
        <AccountId>81</AccountId>
        <AccountType/>
      </UserInfo>
      <UserInfo>
        <DisplayName>Hodge, Reginald</DisplayName>
        <AccountId>88</AccountId>
        <AccountType/>
      </UserInfo>
      <UserInfo>
        <DisplayName>Pitcher, Paula</DisplayName>
        <AccountId>108</AccountId>
        <AccountType/>
      </UserInfo>
    </SharedWithUsers>
    <lcf76f155ced4ddcb4097134ff3c332f xmlns="6d30e470-6735-4d0c-9247-a0a20f607cde">
      <Terms xmlns="http://schemas.microsoft.com/office/infopath/2007/PartnerControls"/>
    </lcf76f155ced4ddcb4097134ff3c332f>
    <TaxCatchAll xmlns="6de6a0df-172d-411e-8c03-22ca517425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32277C5DAC5747A708D9024146C227" ma:contentTypeVersion="14" ma:contentTypeDescription="Create a new document." ma:contentTypeScope="" ma:versionID="6935b27be36c63bddc1bddbd30cdd5f9">
  <xsd:schema xmlns:xsd="http://www.w3.org/2001/XMLSchema" xmlns:xs="http://www.w3.org/2001/XMLSchema" xmlns:p="http://schemas.microsoft.com/office/2006/metadata/properties" xmlns:ns2="6d30e470-6735-4d0c-9247-a0a20f607cde" xmlns:ns3="6de6a0df-172d-411e-8c03-22ca51742511" targetNamespace="http://schemas.microsoft.com/office/2006/metadata/properties" ma:root="true" ma:fieldsID="b17daf1394ae58209ea47708238fe07f" ns2:_="" ns3:_="">
    <xsd:import namespace="6d30e470-6735-4d0c-9247-a0a20f607cde"/>
    <xsd:import namespace="6de6a0df-172d-411e-8c03-22ca517425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0e470-6735-4d0c-9247-a0a20f60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4ac4ea-0942-4a56-8e1e-d0be1dc9f81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6a0df-172d-411e-8c03-22ca517425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1a16145-afc0-4134-9202-101e542d1d0d}" ma:internalName="TaxCatchAll" ma:showField="CatchAllData" ma:web="6de6a0df-172d-411e-8c03-22ca517425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BDD3F-A438-4625-A122-8EBA4E633914}">
  <ds:schemaRefs>
    <ds:schemaRef ds:uri="664a408d-6fef-434c-9c78-b86b03472703"/>
    <ds:schemaRef ds:uri="6d30e470-6735-4d0c-9247-a0a20f607cde"/>
    <ds:schemaRef ds:uri="6de6a0df-172d-411e-8c03-22ca51742511"/>
    <ds:schemaRef ds:uri="8da29172-9993-460e-9b7f-af753551b7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B549CB-7C5A-4993-898E-83FD963CAD1A}">
  <ds:schemaRefs>
    <ds:schemaRef ds:uri="6d30e470-6735-4d0c-9247-a0a20f607cde"/>
    <ds:schemaRef ds:uri="6de6a0df-172d-411e-8c03-22ca517425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040BDF-188B-49D0-9F98-A5ADE3685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Application guidance and role information: Driving Examiner May 2022</vt:lpstr>
      <vt:lpstr>What will we be covering today?</vt:lpstr>
      <vt:lpstr>PowerPoint Presentation</vt:lpstr>
      <vt:lpstr>PowerPoint Presentation</vt:lpstr>
      <vt:lpstr>PowerPoint Presentation</vt:lpstr>
      <vt:lpstr>PowerPoint Presentation</vt:lpstr>
      <vt:lpstr>Selection process</vt:lpstr>
      <vt:lpstr>Selection process</vt:lpstr>
      <vt:lpstr>Behaviour Interview</vt:lpstr>
      <vt:lpstr>PowerPoint Presentation</vt:lpstr>
      <vt:lpstr>PowerPoint Presentation</vt:lpstr>
      <vt:lpstr>Useful Links </vt:lpstr>
      <vt:lpstr>Time for your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creating your CV section for applications on CS Jobs</dc:title>
  <dc:creator>Bennett, Sara</dc:creator>
  <cp:revision>1</cp:revision>
  <cp:lastPrinted>2021-02-15T16:11:27Z</cp:lastPrinted>
  <dcterms:created xsi:type="dcterms:W3CDTF">2020-09-04T10:25:50Z</dcterms:created>
  <dcterms:modified xsi:type="dcterms:W3CDTF">2022-06-07T10:37:34Z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118C249D-4A98-478C-BB77-0A92E04357E2</vt:lpwstr>
  </property>
  <property fmtid="{D5CDD505-2E9C-101B-9397-08002B2CF9AE}" pid="3" name="ArticulatePath">
    <vt:lpwstr>https://dvsauk-my.sharepoint.com/personal/sara_bennett_dvsa_gov_uk/Documents/Developing Yourself/DVSA CV + PS powerpoint - Final</vt:lpwstr>
  </property>
  <property fmtid="{D5CDD505-2E9C-101B-9397-08002B2CF9AE}" pid="4" name="ContentTypeId">
    <vt:lpwstr>0x0101007532277C5DAC5747A708D9024146C227</vt:lpwstr>
  </property>
  <property fmtid="{D5CDD505-2E9C-101B-9397-08002B2CF9AE}" pid="5" name="MediaServiceImageTags">
    <vt:lpwstr/>
  </property>
</Properties>
</file>